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5" r:id="rId1"/>
    <p:sldMasterId id="2147483836" r:id="rId2"/>
  </p:sldMasterIdLst>
  <p:notesMasterIdLst>
    <p:notesMasterId r:id="rId19"/>
  </p:notesMasterIdLst>
  <p:handoutMasterIdLst>
    <p:handoutMasterId r:id="rId20"/>
  </p:handoutMasterIdLst>
  <p:sldIdLst>
    <p:sldId id="797" r:id="rId3"/>
    <p:sldId id="796" r:id="rId4"/>
    <p:sldId id="823" r:id="rId5"/>
    <p:sldId id="824" r:id="rId6"/>
    <p:sldId id="826" r:id="rId7"/>
    <p:sldId id="810" r:id="rId8"/>
    <p:sldId id="811" r:id="rId9"/>
    <p:sldId id="803" r:id="rId10"/>
    <p:sldId id="812" r:id="rId11"/>
    <p:sldId id="804" r:id="rId12"/>
    <p:sldId id="805" r:id="rId13"/>
    <p:sldId id="821" r:id="rId14"/>
    <p:sldId id="809" r:id="rId15"/>
    <p:sldId id="818" r:id="rId16"/>
    <p:sldId id="819" r:id="rId17"/>
    <p:sldId id="822" r:id="rId18"/>
  </p:sldIdLst>
  <p:sldSz cx="13004800" cy="97536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392" userDrawn="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00"/>
    <a:srgbClr val="CCECFF"/>
    <a:srgbClr val="00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0276" autoAdjust="0"/>
  </p:normalViewPr>
  <p:slideViewPr>
    <p:cSldViewPr>
      <p:cViewPr varScale="1">
        <p:scale>
          <a:sx n="46" d="100"/>
          <a:sy n="46" d="100"/>
        </p:scale>
        <p:origin x="1626" y="54"/>
      </p:cViewPr>
      <p:guideLst>
        <p:guide orient="horz" pos="2392"/>
        <p:guide pos="4096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3" d="100"/>
          <a:sy n="53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9C0039-78C1-4D18-93F0-DE29FBF81E35}" type="doc">
      <dgm:prSet loTypeId="urn:microsoft.com/office/officeart/2005/8/layout/hProcess1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1CB6196C-092C-4024-BCF6-7A9689D54E58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id-ID" altLang="id-ID" sz="2400" b="0" dirty="0">
              <a:latin typeface="+mn-lt"/>
            </a:rPr>
            <a:t>Memberi kesempatan kepada mahasiswa untuk dapat mengikuti UAS diluar periode yang telah ditentukan dalam kalender akademik UT</a:t>
          </a:r>
          <a:endParaRPr lang="en-US" sz="2400" b="0" dirty="0">
            <a:latin typeface="+mn-lt"/>
          </a:endParaRPr>
        </a:p>
      </dgm:t>
    </dgm:pt>
    <dgm:pt modelId="{73A4016C-51F3-4FEF-B5D8-0681C48891AB}" type="sibTrans" cxnId="{F00B9ABF-48DD-4BBF-A16F-8ABFECE6E60B}">
      <dgm:prSet/>
      <dgm:spPr/>
      <dgm:t>
        <a:bodyPr/>
        <a:lstStyle/>
        <a:p>
          <a:endParaRPr lang="id-ID" sz="2800" b="1">
            <a:latin typeface="+mn-lt"/>
          </a:endParaRPr>
        </a:p>
      </dgm:t>
    </dgm:pt>
    <dgm:pt modelId="{1FDA3680-5377-4A2D-AB0E-2A3C99578BA9}" type="parTrans" cxnId="{F00B9ABF-48DD-4BBF-A16F-8ABFECE6E60B}">
      <dgm:prSet/>
      <dgm:spPr/>
      <dgm:t>
        <a:bodyPr/>
        <a:lstStyle/>
        <a:p>
          <a:endParaRPr lang="id-ID" sz="2800" b="1">
            <a:latin typeface="+mn-lt"/>
          </a:endParaRPr>
        </a:p>
      </dgm:t>
    </dgm:pt>
    <dgm:pt modelId="{6E041815-C829-49D1-A986-4BD941887CF8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altLang="id-ID" sz="2400" b="0" dirty="0" err="1">
              <a:latin typeface="+mn-lt"/>
            </a:rPr>
            <a:t>mahasiswa</a:t>
          </a:r>
          <a:r>
            <a:rPr lang="en-US" altLang="id-ID" sz="2400" b="0" dirty="0">
              <a:latin typeface="+mn-lt"/>
            </a:rPr>
            <a:t> </a:t>
          </a:r>
          <a:r>
            <a:rPr lang="en-US" altLang="id-ID" sz="2400" b="0" dirty="0" err="1">
              <a:latin typeface="+mn-lt"/>
            </a:rPr>
            <a:t>dimungkinkan</a:t>
          </a:r>
          <a:r>
            <a:rPr lang="en-US" altLang="id-ID" sz="2400" b="0" dirty="0">
              <a:latin typeface="+mn-lt"/>
            </a:rPr>
            <a:t> </a:t>
          </a:r>
          <a:r>
            <a:rPr lang="en-US" altLang="id-ID" sz="2400" b="0" dirty="0" err="1">
              <a:latin typeface="+mn-lt"/>
            </a:rPr>
            <a:t>untuk</a:t>
          </a:r>
          <a:r>
            <a:rPr lang="en-US" altLang="id-ID" sz="2400" b="0" dirty="0">
              <a:latin typeface="+mn-lt"/>
            </a:rPr>
            <a:t> </a:t>
          </a:r>
          <a:r>
            <a:rPr lang="en-US" altLang="id-ID" sz="2400" b="0" dirty="0" err="1">
              <a:latin typeface="+mn-lt"/>
            </a:rPr>
            <a:t>mengikuti</a:t>
          </a:r>
          <a:r>
            <a:rPr lang="en-US" altLang="id-ID" sz="2400" b="0" dirty="0">
              <a:latin typeface="+mn-lt"/>
            </a:rPr>
            <a:t> </a:t>
          </a:r>
          <a:r>
            <a:rPr lang="en-US" altLang="id-ID" sz="2400" b="0" dirty="0" err="1">
              <a:latin typeface="+mn-lt"/>
            </a:rPr>
            <a:t>ujian</a:t>
          </a:r>
          <a:r>
            <a:rPr lang="id-ID" altLang="id-ID" sz="2400" b="0" dirty="0">
              <a:latin typeface="+mn-lt"/>
            </a:rPr>
            <a:t> </a:t>
          </a:r>
          <a:r>
            <a:rPr lang="en-US" altLang="id-ID" sz="2400" b="0" dirty="0" err="1">
              <a:latin typeface="+mn-lt"/>
            </a:rPr>
            <a:t>matakuliah</a:t>
          </a:r>
          <a:r>
            <a:rPr lang="en-US" altLang="id-ID" sz="2400" b="0" dirty="0">
              <a:latin typeface="+mn-lt"/>
            </a:rPr>
            <a:t> </a:t>
          </a:r>
          <a:r>
            <a:rPr lang="en-US" altLang="id-ID" sz="2400" b="0" dirty="0" err="1">
              <a:latin typeface="+mn-lt"/>
            </a:rPr>
            <a:t>bentrok</a:t>
          </a:r>
          <a:endParaRPr lang="en-US" sz="2400" b="0" dirty="0">
            <a:latin typeface="+mn-lt"/>
          </a:endParaRPr>
        </a:p>
      </dgm:t>
    </dgm:pt>
    <dgm:pt modelId="{130D8748-83BA-4C3F-82D9-575EA90184AF}" type="parTrans" cxnId="{8F48B43A-14F8-4450-BD7D-FDBF127AA895}">
      <dgm:prSet/>
      <dgm:spPr/>
      <dgm:t>
        <a:bodyPr/>
        <a:lstStyle/>
        <a:p>
          <a:endParaRPr lang="id-ID" sz="2800" b="1">
            <a:latin typeface="+mn-lt"/>
          </a:endParaRPr>
        </a:p>
      </dgm:t>
    </dgm:pt>
    <dgm:pt modelId="{24CACD71-46A0-4E26-B819-1FDD6115DC0F}" type="sibTrans" cxnId="{8F48B43A-14F8-4450-BD7D-FDBF127AA895}">
      <dgm:prSet/>
      <dgm:spPr/>
      <dgm:t>
        <a:bodyPr/>
        <a:lstStyle/>
        <a:p>
          <a:endParaRPr lang="id-ID" sz="2800" b="1">
            <a:latin typeface="+mn-lt"/>
          </a:endParaRPr>
        </a:p>
      </dgm:t>
    </dgm:pt>
    <dgm:pt modelId="{C7F44996-BD0D-4CAE-B93D-027DBA082497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3200" b="1" dirty="0" err="1">
              <a:latin typeface="+mn-lt"/>
            </a:rPr>
            <a:t>Sebelum</a:t>
          </a:r>
          <a:r>
            <a:rPr lang="en-US" sz="3200" b="1" dirty="0">
              <a:latin typeface="+mn-lt"/>
            </a:rPr>
            <a:t> masa 2020.2</a:t>
          </a:r>
        </a:p>
      </dgm:t>
    </dgm:pt>
    <dgm:pt modelId="{2490AE24-8E54-4C5D-A1EE-8BB5B0C9EA28}" type="parTrans" cxnId="{FF9076A3-3C56-466B-878B-7306114BD3F8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736F47A3-A4C8-4449-AE90-350DB5D2C338}" type="sibTrans" cxnId="{FF9076A3-3C56-466B-878B-7306114BD3F8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3B3F23D5-EF4F-42B1-8346-A38921F9A68A}">
      <dgm:prSet custT="1"/>
      <dgm:spPr/>
      <dgm:t>
        <a:bodyPr/>
        <a:lstStyle/>
        <a:p>
          <a:r>
            <a:rPr lang="en-US" sz="3200" b="1" dirty="0" err="1">
              <a:latin typeface="+mn-lt"/>
            </a:rPr>
            <a:t>Mulai</a:t>
          </a:r>
          <a:r>
            <a:rPr lang="en-US" sz="3200" b="1" dirty="0">
              <a:latin typeface="+mn-lt"/>
            </a:rPr>
            <a:t> masa 2022.2</a:t>
          </a:r>
        </a:p>
      </dgm:t>
    </dgm:pt>
    <dgm:pt modelId="{5FDBB174-EC4C-4A82-B9F9-C1A591308A28}" type="parTrans" cxnId="{63A96850-724B-46F5-990D-965DCEB2BAE7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D980225A-0D2C-4A1E-BAA3-A26F6C247771}" type="sibTrans" cxnId="{63A96850-724B-46F5-990D-965DCEB2BAE7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028257F7-D739-4172-8231-1F180A32C160}">
      <dgm:prSet custT="1"/>
      <dgm:spPr/>
      <dgm:t>
        <a:bodyPr/>
        <a:lstStyle/>
        <a:p>
          <a:r>
            <a:rPr lang="en-US" sz="2400" b="0" dirty="0">
              <a:latin typeface="+mn-lt"/>
            </a:rPr>
            <a:t>UO </a:t>
          </a:r>
          <a:r>
            <a:rPr lang="en-US" sz="2400" b="0" dirty="0" err="1">
              <a:latin typeface="+mn-lt"/>
            </a:rPr>
            <a:t>wajib</a:t>
          </a:r>
          <a:r>
            <a:rPr lang="en-US" sz="2400" b="0" dirty="0">
              <a:latin typeface="+mn-lt"/>
            </a:rPr>
            <a:t> </a:t>
          </a:r>
          <a:r>
            <a:rPr lang="en-US" sz="2400" b="0" dirty="0" err="1">
              <a:latin typeface="+mn-lt"/>
            </a:rPr>
            <a:t>untuk</a:t>
          </a:r>
          <a:r>
            <a:rPr lang="en-US" sz="2400" b="0" dirty="0">
              <a:latin typeface="+mn-lt"/>
            </a:rPr>
            <a:t> </a:t>
          </a:r>
          <a:r>
            <a:rPr lang="en-US" sz="2400" b="0" dirty="0" err="1">
              <a:latin typeface="+mn-lt"/>
            </a:rPr>
            <a:t>peserta</a:t>
          </a:r>
          <a:r>
            <a:rPr lang="en-US" sz="2400" b="0" dirty="0">
              <a:latin typeface="+mn-lt"/>
            </a:rPr>
            <a:t> yang </a:t>
          </a:r>
          <a:r>
            <a:rPr lang="en-US" sz="2400" b="0" dirty="0" err="1">
              <a:latin typeface="+mn-lt"/>
            </a:rPr>
            <a:t>menempuh</a:t>
          </a:r>
          <a:endParaRPr lang="en-US" sz="2400" b="0" dirty="0">
            <a:latin typeface="+mn-lt"/>
          </a:endParaRPr>
        </a:p>
      </dgm:t>
    </dgm:pt>
    <dgm:pt modelId="{C3FD561B-04AC-47D6-B7D7-93DCD4C28D09}" type="parTrans" cxnId="{E672B3B0-2E14-4232-9394-EF685626BAC0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03B8CCF7-8B1E-4B4C-8DD5-020BDB85B292}" type="sibTrans" cxnId="{E672B3B0-2E14-4232-9394-EF685626BAC0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3FA22D31-ED46-478E-9CDB-437E1F304E7E}">
      <dgm:prSet custT="1"/>
      <dgm:spPr/>
      <dgm:t>
        <a:bodyPr/>
        <a:lstStyle/>
        <a:p>
          <a:r>
            <a:rPr lang="en-US" sz="2400" b="0" dirty="0">
              <a:latin typeface="+mn-lt"/>
            </a:rPr>
            <a:t>TAP</a:t>
          </a:r>
        </a:p>
      </dgm:t>
    </dgm:pt>
    <dgm:pt modelId="{47BCEFC5-D425-42C8-BF27-CDDF188D75B5}" type="parTrans" cxnId="{0BCDB403-5C03-4350-ACAD-10F37084B676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CF39DA27-1691-4907-A4ED-64A6DD94B1BC}" type="sibTrans" cxnId="{0BCDB403-5C03-4350-ACAD-10F37084B676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4AD35CF1-6DD9-488F-8F01-946193A5D80D}">
      <dgm:prSet custT="1"/>
      <dgm:spPr/>
      <dgm:t>
        <a:bodyPr/>
        <a:lstStyle/>
        <a:p>
          <a:r>
            <a:rPr lang="en-US" sz="2400" b="0" dirty="0">
              <a:latin typeface="+mn-lt"/>
            </a:rPr>
            <a:t>MK yang </a:t>
          </a:r>
          <a:r>
            <a:rPr lang="en-US" sz="2400" b="0" dirty="0" err="1">
              <a:latin typeface="+mn-lt"/>
            </a:rPr>
            <a:t>layanannya</a:t>
          </a:r>
          <a:r>
            <a:rPr lang="en-US" sz="2400" b="0" dirty="0">
              <a:latin typeface="+mn-lt"/>
            </a:rPr>
            <a:t> </a:t>
          </a:r>
          <a:r>
            <a:rPr lang="en-US" sz="2400" b="0" dirty="0" err="1">
              <a:latin typeface="+mn-lt"/>
            </a:rPr>
            <a:t>lewat</a:t>
          </a:r>
          <a:r>
            <a:rPr lang="en-US" sz="2400" b="0" dirty="0">
              <a:latin typeface="+mn-lt"/>
            </a:rPr>
            <a:t> </a:t>
          </a:r>
          <a:r>
            <a:rPr lang="en-US" sz="2400" b="0" dirty="0" err="1">
              <a:latin typeface="+mn-lt"/>
            </a:rPr>
            <a:t>skema</a:t>
          </a:r>
          <a:r>
            <a:rPr lang="en-US" sz="2400" b="0" dirty="0">
              <a:latin typeface="+mn-lt"/>
            </a:rPr>
            <a:t> UO</a:t>
          </a:r>
        </a:p>
      </dgm:t>
    </dgm:pt>
    <dgm:pt modelId="{231B46BE-2829-4E80-B2C6-9537096B5184}" type="parTrans" cxnId="{E6BA963D-A8B8-4595-B24C-73942BE2EF92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22EF9D93-E6D1-430A-9235-5E409B1CACD9}" type="sibTrans" cxnId="{E6BA963D-A8B8-4595-B24C-73942BE2EF92}">
      <dgm:prSet/>
      <dgm:spPr/>
      <dgm:t>
        <a:bodyPr/>
        <a:lstStyle/>
        <a:p>
          <a:endParaRPr lang="id-ID" sz="2800">
            <a:latin typeface="+mn-lt"/>
          </a:endParaRPr>
        </a:p>
      </dgm:t>
    </dgm:pt>
    <dgm:pt modelId="{BC2252AD-FD92-47A5-80F1-B126372BE3E7}" type="pres">
      <dgm:prSet presAssocID="{529C0039-78C1-4D18-93F0-DE29FBF81E35}" presName="Name0" presStyleCnt="0">
        <dgm:presLayoutVars>
          <dgm:dir/>
          <dgm:resizeHandles val="exact"/>
        </dgm:presLayoutVars>
      </dgm:prSet>
      <dgm:spPr/>
    </dgm:pt>
    <dgm:pt modelId="{796226E8-C1D3-492C-AA9C-1D7560546EC3}" type="pres">
      <dgm:prSet presAssocID="{529C0039-78C1-4D18-93F0-DE29FBF81E35}" presName="arrow" presStyleLbl="bgShp" presStyleIdx="0" presStyleCnt="1" custScaleY="70000"/>
      <dgm:spPr/>
    </dgm:pt>
    <dgm:pt modelId="{BCC9BC7A-F0E1-4CED-844F-281C2D130039}" type="pres">
      <dgm:prSet presAssocID="{529C0039-78C1-4D18-93F0-DE29FBF81E35}" presName="points" presStyleCnt="0"/>
      <dgm:spPr/>
    </dgm:pt>
    <dgm:pt modelId="{31EAD428-062A-495C-83BF-8035EE044515}" type="pres">
      <dgm:prSet presAssocID="{C7F44996-BD0D-4CAE-B93D-027DBA082497}" presName="compositeA" presStyleCnt="0"/>
      <dgm:spPr/>
    </dgm:pt>
    <dgm:pt modelId="{BD8AD300-57AF-47CB-96B1-99393B827FA5}" type="pres">
      <dgm:prSet presAssocID="{C7F44996-BD0D-4CAE-B93D-027DBA082497}" presName="textA" presStyleLbl="revTx" presStyleIdx="0" presStyleCnt="2" custScaleX="594136">
        <dgm:presLayoutVars>
          <dgm:bulletEnabled val="1"/>
        </dgm:presLayoutVars>
      </dgm:prSet>
      <dgm:spPr/>
    </dgm:pt>
    <dgm:pt modelId="{E0B42ED1-F881-4F45-884C-0D30FAB605A4}" type="pres">
      <dgm:prSet presAssocID="{C7F44996-BD0D-4CAE-B93D-027DBA082497}" presName="circleA" presStyleLbl="node1" presStyleIdx="0" presStyleCnt="2" custScaleX="68810" custScaleY="68810"/>
      <dgm:spPr/>
    </dgm:pt>
    <dgm:pt modelId="{473664DD-F911-4C2F-B4A7-01D80B6E4941}" type="pres">
      <dgm:prSet presAssocID="{C7F44996-BD0D-4CAE-B93D-027DBA082497}" presName="spaceA" presStyleCnt="0"/>
      <dgm:spPr/>
    </dgm:pt>
    <dgm:pt modelId="{3D1F510E-52EE-41E9-92F7-35DBFCF0F555}" type="pres">
      <dgm:prSet presAssocID="{736F47A3-A4C8-4449-AE90-350DB5D2C338}" presName="space" presStyleCnt="0"/>
      <dgm:spPr/>
    </dgm:pt>
    <dgm:pt modelId="{0906F140-E2D7-4233-BCB7-3F35969C755E}" type="pres">
      <dgm:prSet presAssocID="{3B3F23D5-EF4F-42B1-8346-A38921F9A68A}" presName="compositeB" presStyleCnt="0"/>
      <dgm:spPr/>
    </dgm:pt>
    <dgm:pt modelId="{38F67FCE-A9F4-400F-A6E5-B36252477D0C}" type="pres">
      <dgm:prSet presAssocID="{3B3F23D5-EF4F-42B1-8346-A38921F9A68A}" presName="textB" presStyleLbl="revTx" presStyleIdx="1" presStyleCnt="2" custScaleX="478629">
        <dgm:presLayoutVars>
          <dgm:bulletEnabled val="1"/>
        </dgm:presLayoutVars>
      </dgm:prSet>
      <dgm:spPr/>
    </dgm:pt>
    <dgm:pt modelId="{5ACEB980-B66E-4D69-9DA6-A2B27ABF649D}" type="pres">
      <dgm:prSet presAssocID="{3B3F23D5-EF4F-42B1-8346-A38921F9A68A}" presName="circleB" presStyleLbl="node1" presStyleIdx="1" presStyleCnt="2" custScaleX="68810" custScaleY="68810"/>
      <dgm:spPr/>
    </dgm:pt>
    <dgm:pt modelId="{BE6E2D9D-505B-4DFF-AE30-E63D5D9FBBD1}" type="pres">
      <dgm:prSet presAssocID="{3B3F23D5-EF4F-42B1-8346-A38921F9A68A}" presName="spaceB" presStyleCnt="0"/>
      <dgm:spPr/>
    </dgm:pt>
  </dgm:ptLst>
  <dgm:cxnLst>
    <dgm:cxn modelId="{73DB8B03-C20E-4717-A7C8-5E59CAD83367}" type="presOf" srcId="{529C0039-78C1-4D18-93F0-DE29FBF81E35}" destId="{BC2252AD-FD92-47A5-80F1-B126372BE3E7}" srcOrd="0" destOrd="0" presId="urn:microsoft.com/office/officeart/2005/8/layout/hProcess11"/>
    <dgm:cxn modelId="{0BCDB403-5C03-4350-ACAD-10F37084B676}" srcId="{028257F7-D739-4172-8231-1F180A32C160}" destId="{3FA22D31-ED46-478E-9CDB-437E1F304E7E}" srcOrd="0" destOrd="0" parTransId="{47BCEFC5-D425-42C8-BF27-CDDF188D75B5}" sibTransId="{CF39DA27-1691-4907-A4ED-64A6DD94B1BC}"/>
    <dgm:cxn modelId="{7CF0D334-89B2-466B-9C75-43A84E12010F}" type="presOf" srcId="{C7F44996-BD0D-4CAE-B93D-027DBA082497}" destId="{BD8AD300-57AF-47CB-96B1-99393B827FA5}" srcOrd="0" destOrd="0" presId="urn:microsoft.com/office/officeart/2005/8/layout/hProcess11"/>
    <dgm:cxn modelId="{8F48B43A-14F8-4450-BD7D-FDBF127AA895}" srcId="{C7F44996-BD0D-4CAE-B93D-027DBA082497}" destId="{6E041815-C829-49D1-A986-4BD941887CF8}" srcOrd="1" destOrd="0" parTransId="{130D8748-83BA-4C3F-82D9-575EA90184AF}" sibTransId="{24CACD71-46A0-4E26-B819-1FDD6115DC0F}"/>
    <dgm:cxn modelId="{E6BA963D-A8B8-4595-B24C-73942BE2EF92}" srcId="{028257F7-D739-4172-8231-1F180A32C160}" destId="{4AD35CF1-6DD9-488F-8F01-946193A5D80D}" srcOrd="1" destOrd="0" parTransId="{231B46BE-2829-4E80-B2C6-9537096B5184}" sibTransId="{22EF9D93-E6D1-430A-9235-5E409B1CACD9}"/>
    <dgm:cxn modelId="{53DE864B-135B-430D-9A57-15E8B742C177}" type="presOf" srcId="{028257F7-D739-4172-8231-1F180A32C160}" destId="{38F67FCE-A9F4-400F-A6E5-B36252477D0C}" srcOrd="0" destOrd="1" presId="urn:microsoft.com/office/officeart/2005/8/layout/hProcess11"/>
    <dgm:cxn modelId="{63A96850-724B-46F5-990D-965DCEB2BAE7}" srcId="{529C0039-78C1-4D18-93F0-DE29FBF81E35}" destId="{3B3F23D5-EF4F-42B1-8346-A38921F9A68A}" srcOrd="1" destOrd="0" parTransId="{5FDBB174-EC4C-4A82-B9F9-C1A591308A28}" sibTransId="{D980225A-0D2C-4A1E-BAA3-A26F6C247771}"/>
    <dgm:cxn modelId="{FCC10375-BDAB-4B4C-AC4A-3A505C4CD08B}" type="presOf" srcId="{6E041815-C829-49D1-A986-4BD941887CF8}" destId="{BD8AD300-57AF-47CB-96B1-99393B827FA5}" srcOrd="0" destOrd="2" presId="urn:microsoft.com/office/officeart/2005/8/layout/hProcess11"/>
    <dgm:cxn modelId="{3BBAA281-B1B1-4BE4-9D37-EDB7F5F5414E}" type="presOf" srcId="{3B3F23D5-EF4F-42B1-8346-A38921F9A68A}" destId="{38F67FCE-A9F4-400F-A6E5-B36252477D0C}" srcOrd="0" destOrd="0" presId="urn:microsoft.com/office/officeart/2005/8/layout/hProcess11"/>
    <dgm:cxn modelId="{FF9076A3-3C56-466B-878B-7306114BD3F8}" srcId="{529C0039-78C1-4D18-93F0-DE29FBF81E35}" destId="{C7F44996-BD0D-4CAE-B93D-027DBA082497}" srcOrd="0" destOrd="0" parTransId="{2490AE24-8E54-4C5D-A1EE-8BB5B0C9EA28}" sibTransId="{736F47A3-A4C8-4449-AE90-350DB5D2C338}"/>
    <dgm:cxn modelId="{E672B3B0-2E14-4232-9394-EF685626BAC0}" srcId="{3B3F23D5-EF4F-42B1-8346-A38921F9A68A}" destId="{028257F7-D739-4172-8231-1F180A32C160}" srcOrd="0" destOrd="0" parTransId="{C3FD561B-04AC-47D6-B7D7-93DCD4C28D09}" sibTransId="{03B8CCF7-8B1E-4B4C-8DD5-020BDB85B292}"/>
    <dgm:cxn modelId="{F00B9ABF-48DD-4BBF-A16F-8ABFECE6E60B}" srcId="{C7F44996-BD0D-4CAE-B93D-027DBA082497}" destId="{1CB6196C-092C-4024-BCF6-7A9689D54E58}" srcOrd="0" destOrd="0" parTransId="{1FDA3680-5377-4A2D-AB0E-2A3C99578BA9}" sibTransId="{73A4016C-51F3-4FEF-B5D8-0681C48891AB}"/>
    <dgm:cxn modelId="{0944FECB-C0A4-45D3-AACE-64600323C9DD}" type="presOf" srcId="{1CB6196C-092C-4024-BCF6-7A9689D54E58}" destId="{BD8AD300-57AF-47CB-96B1-99393B827FA5}" srcOrd="0" destOrd="1" presId="urn:microsoft.com/office/officeart/2005/8/layout/hProcess11"/>
    <dgm:cxn modelId="{E6D55BDE-B61F-4340-8B80-F7FC72F8C653}" type="presOf" srcId="{3FA22D31-ED46-478E-9CDB-437E1F304E7E}" destId="{38F67FCE-A9F4-400F-A6E5-B36252477D0C}" srcOrd="0" destOrd="2" presId="urn:microsoft.com/office/officeart/2005/8/layout/hProcess11"/>
    <dgm:cxn modelId="{71A90DFC-02D0-4ABE-B85B-57B426D72E04}" type="presOf" srcId="{4AD35CF1-6DD9-488F-8F01-946193A5D80D}" destId="{38F67FCE-A9F4-400F-A6E5-B36252477D0C}" srcOrd="0" destOrd="3" presId="urn:microsoft.com/office/officeart/2005/8/layout/hProcess11"/>
    <dgm:cxn modelId="{758DBD2C-9D2B-4904-86BA-65499E6EC701}" type="presParOf" srcId="{BC2252AD-FD92-47A5-80F1-B126372BE3E7}" destId="{796226E8-C1D3-492C-AA9C-1D7560546EC3}" srcOrd="0" destOrd="0" presId="urn:microsoft.com/office/officeart/2005/8/layout/hProcess11"/>
    <dgm:cxn modelId="{042BB982-0EFE-4418-8E6B-4E952B1B49EC}" type="presParOf" srcId="{BC2252AD-FD92-47A5-80F1-B126372BE3E7}" destId="{BCC9BC7A-F0E1-4CED-844F-281C2D130039}" srcOrd="1" destOrd="0" presId="urn:microsoft.com/office/officeart/2005/8/layout/hProcess11"/>
    <dgm:cxn modelId="{7C95811F-FE91-4A9C-A4DF-487EE17C26FB}" type="presParOf" srcId="{BCC9BC7A-F0E1-4CED-844F-281C2D130039}" destId="{31EAD428-062A-495C-83BF-8035EE044515}" srcOrd="0" destOrd="0" presId="urn:microsoft.com/office/officeart/2005/8/layout/hProcess11"/>
    <dgm:cxn modelId="{2274BB09-674D-49B6-97D5-D6CC469DB78F}" type="presParOf" srcId="{31EAD428-062A-495C-83BF-8035EE044515}" destId="{BD8AD300-57AF-47CB-96B1-99393B827FA5}" srcOrd="0" destOrd="0" presId="urn:microsoft.com/office/officeart/2005/8/layout/hProcess11"/>
    <dgm:cxn modelId="{DD797019-C2E7-487B-BFDC-7258C31993FF}" type="presParOf" srcId="{31EAD428-062A-495C-83BF-8035EE044515}" destId="{E0B42ED1-F881-4F45-884C-0D30FAB605A4}" srcOrd="1" destOrd="0" presId="urn:microsoft.com/office/officeart/2005/8/layout/hProcess11"/>
    <dgm:cxn modelId="{EA618D31-710E-4F7D-9D1A-AB8C6184E20E}" type="presParOf" srcId="{31EAD428-062A-495C-83BF-8035EE044515}" destId="{473664DD-F911-4C2F-B4A7-01D80B6E4941}" srcOrd="2" destOrd="0" presId="urn:microsoft.com/office/officeart/2005/8/layout/hProcess11"/>
    <dgm:cxn modelId="{6E509666-AA3A-4E12-8C81-EC1265EE348A}" type="presParOf" srcId="{BCC9BC7A-F0E1-4CED-844F-281C2D130039}" destId="{3D1F510E-52EE-41E9-92F7-35DBFCF0F555}" srcOrd="1" destOrd="0" presId="urn:microsoft.com/office/officeart/2005/8/layout/hProcess11"/>
    <dgm:cxn modelId="{1FAD8734-3591-4299-BCBD-C07F79FA3357}" type="presParOf" srcId="{BCC9BC7A-F0E1-4CED-844F-281C2D130039}" destId="{0906F140-E2D7-4233-BCB7-3F35969C755E}" srcOrd="2" destOrd="0" presId="urn:microsoft.com/office/officeart/2005/8/layout/hProcess11"/>
    <dgm:cxn modelId="{69926BF1-2352-444A-BDC3-00182DDE0A22}" type="presParOf" srcId="{0906F140-E2D7-4233-BCB7-3F35969C755E}" destId="{38F67FCE-A9F4-400F-A6E5-B36252477D0C}" srcOrd="0" destOrd="0" presId="urn:microsoft.com/office/officeart/2005/8/layout/hProcess11"/>
    <dgm:cxn modelId="{1568FBD4-2284-406F-B767-49AA3606B8FE}" type="presParOf" srcId="{0906F140-E2D7-4233-BCB7-3F35969C755E}" destId="{5ACEB980-B66E-4D69-9DA6-A2B27ABF649D}" srcOrd="1" destOrd="0" presId="urn:microsoft.com/office/officeart/2005/8/layout/hProcess11"/>
    <dgm:cxn modelId="{1F3E0005-12D2-4893-933E-A0423C844DAD}" type="presParOf" srcId="{0906F140-E2D7-4233-BCB7-3F35969C755E}" destId="{BE6E2D9D-505B-4DFF-AE30-E63D5D9FBBD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67BA46-62E2-4C6F-849E-C3531C8CA81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46B19FE4-52DE-450A-BFD1-C984D015A3ED}">
      <dgm:prSet phldrT="[Text]" custT="1"/>
      <dgm:spPr/>
      <dgm:t>
        <a:bodyPr/>
        <a:lstStyle/>
        <a:p>
          <a:r>
            <a:rPr lang="en-US" sz="3200" b="1" dirty="0" err="1"/>
            <a:t>Skema</a:t>
          </a:r>
          <a:r>
            <a:rPr lang="en-US" sz="3200" b="1" dirty="0"/>
            <a:t> I: </a:t>
          </a:r>
        </a:p>
        <a:p>
          <a:r>
            <a:rPr lang="en-US" sz="3200" b="1" dirty="0" err="1"/>
            <a:t>Ujian</a:t>
          </a:r>
          <a:r>
            <a:rPr lang="en-US" sz="3200" b="1" dirty="0"/>
            <a:t> Online </a:t>
          </a:r>
          <a:r>
            <a:rPr lang="en-US" sz="3200" b="1" dirty="0" err="1"/>
            <a:t>Berbasis</a:t>
          </a:r>
          <a:r>
            <a:rPr lang="en-US" sz="3200" b="1" dirty="0"/>
            <a:t> Web (UOBW)</a:t>
          </a:r>
          <a:endParaRPr lang="id-ID" sz="3200" b="1" dirty="0"/>
        </a:p>
      </dgm:t>
    </dgm:pt>
    <dgm:pt modelId="{86F76DA4-D350-4E41-9A45-460C7A78B35C}" type="parTrans" cxnId="{A7C77688-2B98-430A-BA83-F69E9FE911AC}">
      <dgm:prSet/>
      <dgm:spPr/>
      <dgm:t>
        <a:bodyPr/>
        <a:lstStyle/>
        <a:p>
          <a:endParaRPr lang="id-ID"/>
        </a:p>
      </dgm:t>
    </dgm:pt>
    <dgm:pt modelId="{D5B4EA41-B5FA-46DC-92CC-AF28D5E5EF7D}" type="sibTrans" cxnId="{A7C77688-2B98-430A-BA83-F69E9FE911AC}">
      <dgm:prSet/>
      <dgm:spPr/>
      <dgm:t>
        <a:bodyPr/>
        <a:lstStyle/>
        <a:p>
          <a:endParaRPr lang="id-ID"/>
        </a:p>
      </dgm:t>
    </dgm:pt>
    <dgm:pt modelId="{EF0A7050-183E-47A5-A073-353FEB12D30E}">
      <dgm:prSet phldrT="[Text]" custT="1"/>
      <dgm:spPr/>
      <dgm:t>
        <a:bodyPr/>
        <a:lstStyle/>
        <a:p>
          <a:r>
            <a:rPr lang="en-US" sz="3200" b="1" dirty="0" err="1"/>
            <a:t>Skema</a:t>
          </a:r>
          <a:r>
            <a:rPr lang="en-US" sz="3200" b="1" dirty="0"/>
            <a:t> II: </a:t>
          </a:r>
        </a:p>
        <a:p>
          <a:r>
            <a:rPr lang="en-US" sz="3200" b="1" dirty="0" err="1"/>
            <a:t>Ujian</a:t>
          </a:r>
          <a:r>
            <a:rPr lang="en-US" sz="3200" b="1" dirty="0"/>
            <a:t> Semi Online Proctoring (USOP)</a:t>
          </a:r>
          <a:endParaRPr lang="id-ID" sz="3200" b="1" dirty="0"/>
        </a:p>
      </dgm:t>
    </dgm:pt>
    <dgm:pt modelId="{35EC8FDC-3B14-416A-A7E1-B0C9F30B6830}" type="parTrans" cxnId="{0375F56F-7042-48A2-9DF4-14E91C3DAB05}">
      <dgm:prSet/>
      <dgm:spPr/>
      <dgm:t>
        <a:bodyPr/>
        <a:lstStyle/>
        <a:p>
          <a:endParaRPr lang="id-ID"/>
        </a:p>
      </dgm:t>
    </dgm:pt>
    <dgm:pt modelId="{5AB62036-1FB4-403D-BC5D-F0DF6A4B35E4}" type="sibTrans" cxnId="{0375F56F-7042-48A2-9DF4-14E91C3DAB05}">
      <dgm:prSet/>
      <dgm:spPr/>
      <dgm:t>
        <a:bodyPr/>
        <a:lstStyle/>
        <a:p>
          <a:endParaRPr lang="id-ID"/>
        </a:p>
      </dgm:t>
    </dgm:pt>
    <dgm:pt modelId="{6E808D57-D15D-4EAA-B76A-A0CE220F9BE1}" type="pres">
      <dgm:prSet presAssocID="{9067BA46-62E2-4C6F-849E-C3531C8CA81B}" presName="Name0" presStyleCnt="0">
        <dgm:presLayoutVars>
          <dgm:dir/>
          <dgm:resizeHandles val="exact"/>
        </dgm:presLayoutVars>
      </dgm:prSet>
      <dgm:spPr/>
    </dgm:pt>
    <dgm:pt modelId="{3E8F6232-1A64-43FA-B00C-F0BEE312016B}" type="pres">
      <dgm:prSet presAssocID="{9067BA46-62E2-4C6F-849E-C3531C8CA81B}" presName="bkgdShp" presStyleLbl="alignAccFollowNode1" presStyleIdx="0" presStyleCnt="1" custScaleY="157048" custLinFactNeighborX="-877" custLinFactNeighborY="20267"/>
      <dgm:spPr/>
    </dgm:pt>
    <dgm:pt modelId="{ECEA2305-6CDB-41AE-9DFA-552B32698E6A}" type="pres">
      <dgm:prSet presAssocID="{9067BA46-62E2-4C6F-849E-C3531C8CA81B}" presName="linComp" presStyleCnt="0"/>
      <dgm:spPr/>
    </dgm:pt>
    <dgm:pt modelId="{0C4DB52A-111F-4E5F-94EB-2F4E42464D82}" type="pres">
      <dgm:prSet presAssocID="{46B19FE4-52DE-450A-BFD1-C984D015A3ED}" presName="compNode" presStyleCnt="0"/>
      <dgm:spPr/>
    </dgm:pt>
    <dgm:pt modelId="{85790B7B-B890-4396-9C25-FE91036926EC}" type="pres">
      <dgm:prSet presAssocID="{46B19FE4-52DE-450A-BFD1-C984D015A3ED}" presName="node" presStyleLbl="node1" presStyleIdx="0" presStyleCnt="2" custScaleX="176201" custScaleY="44781" custLinFactNeighborX="-4610" custLinFactNeighborY="-11585">
        <dgm:presLayoutVars>
          <dgm:bulletEnabled val="1"/>
        </dgm:presLayoutVars>
      </dgm:prSet>
      <dgm:spPr/>
    </dgm:pt>
    <dgm:pt modelId="{8527D2BC-4D9B-43BF-88EE-BEC14B904117}" type="pres">
      <dgm:prSet presAssocID="{46B19FE4-52DE-450A-BFD1-C984D015A3ED}" presName="invisiNode" presStyleLbl="node1" presStyleIdx="0" presStyleCnt="2"/>
      <dgm:spPr/>
    </dgm:pt>
    <dgm:pt modelId="{11CE036D-669E-4FE5-946D-4D0B804DE03B}" type="pres">
      <dgm:prSet presAssocID="{46B19FE4-52DE-450A-BFD1-C984D015A3ED}" presName="imagNode" presStyleLbl="fgImgPlace1" presStyleIdx="0" presStyleCnt="2" custScaleX="189397" custScaleY="210718" custLinFactNeighborX="-3032" custLinFactNeighborY="-1411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727F4A1-327D-4903-B70E-F3DAFCFDE715}" type="pres">
      <dgm:prSet presAssocID="{D5B4EA41-B5FA-46DC-92CC-AF28D5E5EF7D}" presName="sibTrans" presStyleLbl="sibTrans2D1" presStyleIdx="0" presStyleCnt="0"/>
      <dgm:spPr/>
    </dgm:pt>
    <dgm:pt modelId="{00888514-66B5-4B78-948E-447137128030}" type="pres">
      <dgm:prSet presAssocID="{EF0A7050-183E-47A5-A073-353FEB12D30E}" presName="compNode" presStyleCnt="0"/>
      <dgm:spPr/>
    </dgm:pt>
    <dgm:pt modelId="{00F58582-0CF0-4655-BF47-07B8294EFBE6}" type="pres">
      <dgm:prSet presAssocID="{EF0A7050-183E-47A5-A073-353FEB12D30E}" presName="node" presStyleLbl="node1" presStyleIdx="1" presStyleCnt="2" custScaleX="166731" custScaleY="44781" custLinFactNeighborY="-13100">
        <dgm:presLayoutVars>
          <dgm:bulletEnabled val="1"/>
        </dgm:presLayoutVars>
      </dgm:prSet>
      <dgm:spPr/>
    </dgm:pt>
    <dgm:pt modelId="{29DA162F-9659-446A-A274-443AF7E991C5}" type="pres">
      <dgm:prSet presAssocID="{EF0A7050-183E-47A5-A073-353FEB12D30E}" presName="invisiNode" presStyleLbl="node1" presStyleIdx="1" presStyleCnt="2"/>
      <dgm:spPr/>
    </dgm:pt>
    <dgm:pt modelId="{C3647363-E973-40E8-BBB2-484914646500}" type="pres">
      <dgm:prSet presAssocID="{EF0A7050-183E-47A5-A073-353FEB12D30E}" presName="imagNode" presStyleLbl="fgImgPlace1" presStyleIdx="1" presStyleCnt="2" custScaleX="198013" custScaleY="216611" custLinFactNeighborX="-1270" custLinFactNeighborY="-174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183ED33C-2B3D-43D6-9150-C2EFC0F09050}" type="presOf" srcId="{D5B4EA41-B5FA-46DC-92CC-AF28D5E5EF7D}" destId="{E727F4A1-327D-4903-B70E-F3DAFCFDE715}" srcOrd="0" destOrd="0" presId="urn:microsoft.com/office/officeart/2005/8/layout/pList2"/>
    <dgm:cxn modelId="{B39DF843-BBCD-44FD-8942-8DA6499743F8}" type="presOf" srcId="{EF0A7050-183E-47A5-A073-353FEB12D30E}" destId="{00F58582-0CF0-4655-BF47-07B8294EFBE6}" srcOrd="0" destOrd="0" presId="urn:microsoft.com/office/officeart/2005/8/layout/pList2"/>
    <dgm:cxn modelId="{0375F56F-7042-48A2-9DF4-14E91C3DAB05}" srcId="{9067BA46-62E2-4C6F-849E-C3531C8CA81B}" destId="{EF0A7050-183E-47A5-A073-353FEB12D30E}" srcOrd="1" destOrd="0" parTransId="{35EC8FDC-3B14-416A-A7E1-B0C9F30B6830}" sibTransId="{5AB62036-1FB4-403D-BC5D-F0DF6A4B35E4}"/>
    <dgm:cxn modelId="{1C41E37A-EA49-4830-9F5E-DE555451A17B}" type="presOf" srcId="{46B19FE4-52DE-450A-BFD1-C984D015A3ED}" destId="{85790B7B-B890-4396-9C25-FE91036926EC}" srcOrd="0" destOrd="0" presId="urn:microsoft.com/office/officeart/2005/8/layout/pList2"/>
    <dgm:cxn modelId="{A7C77688-2B98-430A-BA83-F69E9FE911AC}" srcId="{9067BA46-62E2-4C6F-849E-C3531C8CA81B}" destId="{46B19FE4-52DE-450A-BFD1-C984D015A3ED}" srcOrd="0" destOrd="0" parTransId="{86F76DA4-D350-4E41-9A45-460C7A78B35C}" sibTransId="{D5B4EA41-B5FA-46DC-92CC-AF28D5E5EF7D}"/>
    <dgm:cxn modelId="{A300A5F4-1BA7-43D6-B7BF-2FE239726164}" type="presOf" srcId="{9067BA46-62E2-4C6F-849E-C3531C8CA81B}" destId="{6E808D57-D15D-4EAA-B76A-A0CE220F9BE1}" srcOrd="0" destOrd="0" presId="urn:microsoft.com/office/officeart/2005/8/layout/pList2"/>
    <dgm:cxn modelId="{44CD6B33-9F67-4D73-A9E9-7BE4D42C5673}" type="presParOf" srcId="{6E808D57-D15D-4EAA-B76A-A0CE220F9BE1}" destId="{3E8F6232-1A64-43FA-B00C-F0BEE312016B}" srcOrd="0" destOrd="0" presId="urn:microsoft.com/office/officeart/2005/8/layout/pList2"/>
    <dgm:cxn modelId="{C72CDCC3-B3AC-417C-9052-9FD48ED08528}" type="presParOf" srcId="{6E808D57-D15D-4EAA-B76A-A0CE220F9BE1}" destId="{ECEA2305-6CDB-41AE-9DFA-552B32698E6A}" srcOrd="1" destOrd="0" presId="urn:microsoft.com/office/officeart/2005/8/layout/pList2"/>
    <dgm:cxn modelId="{24E40C0D-65EE-4F99-9819-80FBD7CEB04A}" type="presParOf" srcId="{ECEA2305-6CDB-41AE-9DFA-552B32698E6A}" destId="{0C4DB52A-111F-4E5F-94EB-2F4E42464D82}" srcOrd="0" destOrd="0" presId="urn:microsoft.com/office/officeart/2005/8/layout/pList2"/>
    <dgm:cxn modelId="{3341B1B9-8851-4D31-AC26-B7FE2318D683}" type="presParOf" srcId="{0C4DB52A-111F-4E5F-94EB-2F4E42464D82}" destId="{85790B7B-B890-4396-9C25-FE91036926EC}" srcOrd="0" destOrd="0" presId="urn:microsoft.com/office/officeart/2005/8/layout/pList2"/>
    <dgm:cxn modelId="{598410CE-30DE-4B41-A2A7-1B02A1F8E9BE}" type="presParOf" srcId="{0C4DB52A-111F-4E5F-94EB-2F4E42464D82}" destId="{8527D2BC-4D9B-43BF-88EE-BEC14B904117}" srcOrd="1" destOrd="0" presId="urn:microsoft.com/office/officeart/2005/8/layout/pList2"/>
    <dgm:cxn modelId="{6DDF46A0-BFCD-412B-98F7-637CDEC2E79F}" type="presParOf" srcId="{0C4DB52A-111F-4E5F-94EB-2F4E42464D82}" destId="{11CE036D-669E-4FE5-946D-4D0B804DE03B}" srcOrd="2" destOrd="0" presId="urn:microsoft.com/office/officeart/2005/8/layout/pList2"/>
    <dgm:cxn modelId="{3391B947-039B-429E-94EA-3C12F9AF89A9}" type="presParOf" srcId="{ECEA2305-6CDB-41AE-9DFA-552B32698E6A}" destId="{E727F4A1-327D-4903-B70E-F3DAFCFDE715}" srcOrd="1" destOrd="0" presId="urn:microsoft.com/office/officeart/2005/8/layout/pList2"/>
    <dgm:cxn modelId="{0AC3B8CB-4C9E-4A8B-A43F-D0202B916E50}" type="presParOf" srcId="{ECEA2305-6CDB-41AE-9DFA-552B32698E6A}" destId="{00888514-66B5-4B78-948E-447137128030}" srcOrd="2" destOrd="0" presId="urn:microsoft.com/office/officeart/2005/8/layout/pList2"/>
    <dgm:cxn modelId="{7D8278C1-7686-42D5-AAF4-3FDD3B3248D0}" type="presParOf" srcId="{00888514-66B5-4B78-948E-447137128030}" destId="{00F58582-0CF0-4655-BF47-07B8294EFBE6}" srcOrd="0" destOrd="0" presId="urn:microsoft.com/office/officeart/2005/8/layout/pList2"/>
    <dgm:cxn modelId="{403D8F4F-CAF7-4896-81F2-66CD39FD4B3A}" type="presParOf" srcId="{00888514-66B5-4B78-948E-447137128030}" destId="{29DA162F-9659-446A-A274-443AF7E991C5}" srcOrd="1" destOrd="0" presId="urn:microsoft.com/office/officeart/2005/8/layout/pList2"/>
    <dgm:cxn modelId="{CFA10F7D-1204-483B-9316-2735486D3E23}" type="presParOf" srcId="{00888514-66B5-4B78-948E-447137128030}" destId="{C3647363-E973-40E8-BBB2-48491464650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9C0039-78C1-4D18-93F0-DE29FBF81E35}" type="doc">
      <dgm:prSet loTypeId="urn:microsoft.com/office/officeart/2005/8/layout/list1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id-ID"/>
        </a:p>
      </dgm:t>
    </dgm:pt>
    <dgm:pt modelId="{9AB70724-1175-4E76-A008-D6F38381773C}">
      <dgm:prSet custT="1"/>
      <dgm:spPr/>
      <dgm:t>
        <a:bodyPr/>
        <a:lstStyle/>
        <a:p>
          <a:r>
            <a:rPr lang="en-US" sz="2400" b="1" dirty="0"/>
            <a:t>D</a:t>
          </a:r>
          <a:r>
            <a:rPr lang="id-ID" sz="2400" b="1" dirty="0"/>
            <a:t>ilaksanakan di tempat </a:t>
          </a:r>
          <a:r>
            <a:rPr lang="en-US" sz="2400" b="1" dirty="0"/>
            <a:t>UO yang </a:t>
          </a:r>
          <a:r>
            <a:rPr lang="en-US" sz="2400" b="1" dirty="0" err="1"/>
            <a:t>sudah</a:t>
          </a:r>
          <a:r>
            <a:rPr lang="en-US" sz="2400" b="1" dirty="0"/>
            <a:t> </a:t>
          </a:r>
          <a:r>
            <a:rPr lang="en-US" sz="2400" b="1" dirty="0" err="1"/>
            <a:t>ditetapkan</a:t>
          </a:r>
          <a:r>
            <a:rPr lang="en-US" sz="2400" b="1" dirty="0"/>
            <a:t> </a:t>
          </a:r>
          <a:r>
            <a:rPr lang="en-US" sz="2400" b="1" dirty="0" err="1"/>
            <a:t>oleh</a:t>
          </a:r>
          <a:r>
            <a:rPr lang="en-US" sz="2400" b="1" dirty="0"/>
            <a:t> UPBJJ ( di </a:t>
          </a:r>
          <a:r>
            <a:rPr lang="en-US" sz="2400" b="1" dirty="0" err="1"/>
            <a:t>sekolah</a:t>
          </a:r>
          <a:r>
            <a:rPr lang="en-US" sz="2400" b="1" dirty="0"/>
            <a:t>, SALUT, </a:t>
          </a:r>
          <a:r>
            <a:rPr lang="en-US" sz="2400" b="1" dirty="0" err="1"/>
            <a:t>atau</a:t>
          </a:r>
          <a:r>
            <a:rPr lang="en-US" sz="2400" b="1" dirty="0"/>
            <a:t> </a:t>
          </a:r>
          <a:r>
            <a:rPr lang="en-US" sz="2400" b="1" dirty="0" err="1"/>
            <a:t>tempat</a:t>
          </a:r>
          <a:r>
            <a:rPr lang="en-US" sz="2400" b="1" dirty="0"/>
            <a:t> lain yang </a:t>
          </a:r>
          <a:r>
            <a:rPr lang="en-US" sz="2400" b="1" dirty="0" err="1"/>
            <a:t>tersedia</a:t>
          </a:r>
          <a:r>
            <a:rPr lang="en-US" sz="2400" b="1" dirty="0"/>
            <a:t> </a:t>
          </a:r>
          <a:r>
            <a:rPr lang="en-US" sz="2400" b="1" dirty="0" err="1"/>
            <a:t>komputer</a:t>
          </a:r>
          <a:r>
            <a:rPr lang="en-US" sz="2400" b="1" dirty="0"/>
            <a:t> </a:t>
          </a:r>
          <a:r>
            <a:rPr lang="en-US" sz="2400" b="1" dirty="0" err="1"/>
            <a:t>dan</a:t>
          </a:r>
          <a:r>
            <a:rPr lang="en-US" sz="2400" b="1" dirty="0"/>
            <a:t> </a:t>
          </a:r>
          <a:r>
            <a:rPr lang="en-US" sz="2400" b="1" dirty="0" err="1"/>
            <a:t>jaringan</a:t>
          </a:r>
          <a:r>
            <a:rPr lang="en-US" sz="2400" b="1" dirty="0"/>
            <a:t> internet </a:t>
          </a:r>
        </a:p>
      </dgm:t>
    </dgm:pt>
    <dgm:pt modelId="{FB47761E-EBBA-455A-BF31-AF2349DBC5F8}" type="parTrans" cxnId="{10BC6306-8439-4A13-B2A3-12900BDD9960}">
      <dgm:prSet/>
      <dgm:spPr/>
      <dgm:t>
        <a:bodyPr/>
        <a:lstStyle/>
        <a:p>
          <a:endParaRPr lang="id-ID"/>
        </a:p>
      </dgm:t>
    </dgm:pt>
    <dgm:pt modelId="{D26DC22C-6129-491A-B21A-579BB5A53412}" type="sibTrans" cxnId="{10BC6306-8439-4A13-B2A3-12900BDD9960}">
      <dgm:prSet/>
      <dgm:spPr/>
      <dgm:t>
        <a:bodyPr/>
        <a:lstStyle/>
        <a:p>
          <a:endParaRPr lang="id-ID"/>
        </a:p>
      </dgm:t>
    </dgm:pt>
    <dgm:pt modelId="{49D029A9-B704-4264-B90F-4AEC5C912DF3}">
      <dgm:prSet custT="1"/>
      <dgm:spPr/>
      <dgm:t>
        <a:bodyPr/>
        <a:lstStyle/>
        <a:p>
          <a:r>
            <a:rPr lang="en-US" sz="2400" b="1" dirty="0"/>
            <a:t> </a:t>
          </a:r>
          <a:r>
            <a:rPr lang="en-US" sz="2400" b="1" dirty="0" err="1"/>
            <a:t>Mendapat</a:t>
          </a:r>
          <a:r>
            <a:rPr lang="en-US" sz="2400" b="1" dirty="0"/>
            <a:t> </a:t>
          </a:r>
          <a:r>
            <a:rPr lang="en-US" sz="2400" b="1" dirty="0" err="1"/>
            <a:t>jadwal</a:t>
          </a:r>
          <a:r>
            <a:rPr lang="en-US" sz="2400" b="1" dirty="0"/>
            <a:t> </a:t>
          </a:r>
          <a:r>
            <a:rPr lang="en-US" sz="2400" b="1" dirty="0" err="1"/>
            <a:t>dan</a:t>
          </a:r>
          <a:r>
            <a:rPr lang="en-US" sz="2400" b="1" dirty="0"/>
            <a:t> </a:t>
          </a:r>
          <a:r>
            <a:rPr lang="en-US" sz="2400" b="1" dirty="0" err="1"/>
            <a:t>tempat</a:t>
          </a:r>
          <a:r>
            <a:rPr lang="en-US" sz="2400" b="1" dirty="0"/>
            <a:t> </a:t>
          </a:r>
          <a:r>
            <a:rPr lang="en-US" sz="2400" b="1" dirty="0" err="1"/>
            <a:t>pelaksanaan</a:t>
          </a:r>
          <a:r>
            <a:rPr lang="en-US" sz="2400" b="1" dirty="0"/>
            <a:t> </a:t>
          </a:r>
          <a:r>
            <a:rPr lang="en-US" sz="2400" b="1" dirty="0" err="1"/>
            <a:t>dari</a:t>
          </a:r>
          <a:r>
            <a:rPr lang="en-US" sz="2400" b="1" dirty="0"/>
            <a:t> UPBJJ-UT </a:t>
          </a:r>
          <a:r>
            <a:rPr lang="en-US" sz="2400" b="1" dirty="0" err="1"/>
            <a:t>setempat</a:t>
          </a:r>
          <a:r>
            <a:rPr lang="en-US" sz="2400" b="1" dirty="0"/>
            <a:t> (KTPUO)</a:t>
          </a:r>
          <a:endParaRPr lang="id-ID" sz="2400" b="1" dirty="0"/>
        </a:p>
      </dgm:t>
    </dgm:pt>
    <dgm:pt modelId="{07710270-1CF2-47BE-AF30-1E3C718E7A19}" type="parTrans" cxnId="{5567FFE4-2926-4BA3-A9D1-CC8B4478EB3C}">
      <dgm:prSet/>
      <dgm:spPr/>
      <dgm:t>
        <a:bodyPr/>
        <a:lstStyle/>
        <a:p>
          <a:endParaRPr lang="id-ID"/>
        </a:p>
      </dgm:t>
    </dgm:pt>
    <dgm:pt modelId="{295E3676-1D62-4614-AA10-61D253E4182F}" type="sibTrans" cxnId="{5567FFE4-2926-4BA3-A9D1-CC8B4478EB3C}">
      <dgm:prSet/>
      <dgm:spPr/>
      <dgm:t>
        <a:bodyPr/>
        <a:lstStyle/>
        <a:p>
          <a:endParaRPr lang="id-ID"/>
        </a:p>
      </dgm:t>
    </dgm:pt>
    <dgm:pt modelId="{F2775289-FE03-4BC1-8E6E-3F0DA7EF440D}">
      <dgm:prSet custT="1"/>
      <dgm:spPr/>
      <dgm:t>
        <a:bodyPr/>
        <a:lstStyle/>
        <a:p>
          <a:r>
            <a:rPr lang="en-US" sz="2400" b="1" dirty="0" err="1"/>
            <a:t>Kartu</a:t>
          </a:r>
          <a:r>
            <a:rPr lang="en-US" sz="2400" b="1" dirty="0"/>
            <a:t> </a:t>
          </a:r>
          <a:r>
            <a:rPr lang="en-US" sz="2400" b="1" dirty="0" err="1"/>
            <a:t>identitas</a:t>
          </a:r>
          <a:r>
            <a:rPr lang="en-US" sz="2400" b="1" dirty="0"/>
            <a:t> (</a:t>
          </a:r>
          <a:r>
            <a:rPr lang="en-US" sz="2400" b="1" dirty="0" err="1"/>
            <a:t>kartu</a:t>
          </a:r>
          <a:r>
            <a:rPr lang="en-US" sz="2400" b="1" dirty="0"/>
            <a:t> </a:t>
          </a:r>
          <a:r>
            <a:rPr lang="en-US" sz="2400" b="1" dirty="0" err="1"/>
            <a:t>mhs</a:t>
          </a:r>
          <a:r>
            <a:rPr lang="en-US" sz="2400" b="1" dirty="0"/>
            <a:t> </a:t>
          </a:r>
          <a:r>
            <a:rPr lang="en-US" sz="2400" b="1" dirty="0" err="1"/>
            <a:t>atau</a:t>
          </a:r>
          <a:r>
            <a:rPr lang="en-US" sz="2400" b="1" dirty="0"/>
            <a:t> KTP) </a:t>
          </a:r>
          <a:r>
            <a:rPr lang="en-US" sz="2400" b="1" dirty="0" err="1"/>
            <a:t>dan</a:t>
          </a:r>
          <a:r>
            <a:rPr lang="en-US" sz="2400" b="1" dirty="0"/>
            <a:t> KTPUO</a:t>
          </a:r>
          <a:endParaRPr lang="id-ID" sz="2400" b="1" dirty="0"/>
        </a:p>
      </dgm:t>
    </dgm:pt>
    <dgm:pt modelId="{59D265A4-7837-49C9-9406-FF7BEC079FC3}" type="sibTrans" cxnId="{8A01360C-CC62-44EC-87A0-0A24D5A743D0}">
      <dgm:prSet/>
      <dgm:spPr/>
      <dgm:t>
        <a:bodyPr/>
        <a:lstStyle/>
        <a:p>
          <a:endParaRPr lang="id-ID"/>
        </a:p>
      </dgm:t>
    </dgm:pt>
    <dgm:pt modelId="{26E47655-5258-4DEA-AEAE-85A64F76BC51}" type="parTrans" cxnId="{8A01360C-CC62-44EC-87A0-0A24D5A743D0}">
      <dgm:prSet/>
      <dgm:spPr/>
      <dgm:t>
        <a:bodyPr/>
        <a:lstStyle/>
        <a:p>
          <a:endParaRPr lang="id-ID"/>
        </a:p>
      </dgm:t>
    </dgm:pt>
    <dgm:pt modelId="{8D608C9E-8AB5-434E-B3F5-C833BA7CC0CE}">
      <dgm:prSet custT="1"/>
      <dgm:spPr/>
      <dgm:t>
        <a:bodyPr/>
        <a:lstStyle/>
        <a:p>
          <a:r>
            <a:rPr lang="en-US" sz="3200" b="1" dirty="0" err="1"/>
            <a:t>Pemetaaan</a:t>
          </a:r>
          <a:r>
            <a:rPr lang="en-US" sz="3200" b="1" dirty="0"/>
            <a:t> </a:t>
          </a:r>
          <a:r>
            <a:rPr lang="en-US" sz="3200" b="1" dirty="0" err="1"/>
            <a:t>peserta</a:t>
          </a:r>
          <a:r>
            <a:rPr lang="en-US" sz="3200" b="1" dirty="0"/>
            <a:t> UO</a:t>
          </a:r>
        </a:p>
      </dgm:t>
    </dgm:pt>
    <dgm:pt modelId="{04D2AC38-9525-46B0-AC11-FC762EEE6F22}" type="parTrans" cxnId="{1E9F912B-C209-4530-8C24-7B4F1C789B49}">
      <dgm:prSet/>
      <dgm:spPr/>
      <dgm:t>
        <a:bodyPr/>
        <a:lstStyle/>
        <a:p>
          <a:endParaRPr lang="id-ID"/>
        </a:p>
      </dgm:t>
    </dgm:pt>
    <dgm:pt modelId="{4F0E64B4-EE68-4B9D-95BE-E913C2B2074B}" type="sibTrans" cxnId="{1E9F912B-C209-4530-8C24-7B4F1C789B49}">
      <dgm:prSet/>
      <dgm:spPr/>
      <dgm:t>
        <a:bodyPr/>
        <a:lstStyle/>
        <a:p>
          <a:endParaRPr lang="id-ID"/>
        </a:p>
      </dgm:t>
    </dgm:pt>
    <dgm:pt modelId="{A8851DD5-56B0-4772-832C-30935801DC58}">
      <dgm:prSet custT="1"/>
      <dgm:spPr/>
      <dgm:t>
        <a:bodyPr/>
        <a:lstStyle/>
        <a:p>
          <a:r>
            <a:rPr lang="en-US" sz="3200" b="1" dirty="0" err="1"/>
            <a:t>Sarana</a:t>
          </a:r>
          <a:r>
            <a:rPr lang="en-US" sz="3200" b="1" dirty="0"/>
            <a:t> yang </a:t>
          </a:r>
          <a:r>
            <a:rPr lang="en-US" sz="3200" b="1" dirty="0" err="1"/>
            <a:t>disiapkan</a:t>
          </a:r>
          <a:r>
            <a:rPr lang="en-US" sz="3200" b="1" dirty="0"/>
            <a:t> </a:t>
          </a:r>
          <a:r>
            <a:rPr lang="en-US" sz="3200" b="1" dirty="0" err="1"/>
            <a:t>peserta</a:t>
          </a:r>
          <a:endParaRPr lang="id-ID" sz="3200" b="1" dirty="0"/>
        </a:p>
      </dgm:t>
    </dgm:pt>
    <dgm:pt modelId="{4035675D-B576-480E-AB2F-09D85D8F2791}" type="parTrans" cxnId="{1C0B8797-EF04-42E9-9A19-5A4484CABC20}">
      <dgm:prSet/>
      <dgm:spPr/>
      <dgm:t>
        <a:bodyPr/>
        <a:lstStyle/>
        <a:p>
          <a:endParaRPr lang="id-ID"/>
        </a:p>
      </dgm:t>
    </dgm:pt>
    <dgm:pt modelId="{9BE176ED-A2EC-4F4D-A39F-A5488DFF6843}" type="sibTrans" cxnId="{1C0B8797-EF04-42E9-9A19-5A4484CABC20}">
      <dgm:prSet/>
      <dgm:spPr/>
      <dgm:t>
        <a:bodyPr/>
        <a:lstStyle/>
        <a:p>
          <a:endParaRPr lang="id-ID"/>
        </a:p>
      </dgm:t>
    </dgm:pt>
    <dgm:pt modelId="{D983E1D2-5304-4481-8B1F-B5E5927D29E1}">
      <dgm:prSet custT="1"/>
      <dgm:spPr/>
      <dgm:t>
        <a:bodyPr/>
        <a:lstStyle/>
        <a:p>
          <a:r>
            <a:rPr lang="en-US" sz="2400" b="1" dirty="0" err="1"/>
            <a:t>Peserta</a:t>
          </a:r>
          <a:r>
            <a:rPr lang="en-US" sz="2400" b="1" dirty="0"/>
            <a:t> </a:t>
          </a:r>
          <a:r>
            <a:rPr lang="en-US" sz="2400" b="1" dirty="0" err="1"/>
            <a:t>akan</a:t>
          </a:r>
          <a:r>
            <a:rPr lang="en-US" sz="2400" b="1" dirty="0"/>
            <a:t> </a:t>
          </a:r>
          <a:r>
            <a:rPr lang="en-US" sz="2400" b="1" dirty="0" err="1"/>
            <a:t>diawasi</a:t>
          </a:r>
          <a:r>
            <a:rPr lang="en-US" sz="2400" b="1" dirty="0"/>
            <a:t> </a:t>
          </a:r>
          <a:r>
            <a:rPr lang="en-US" sz="2400" b="1" dirty="0" err="1"/>
            <a:t>oleh</a:t>
          </a:r>
          <a:r>
            <a:rPr lang="en-US" sz="2400" b="1" dirty="0"/>
            <a:t> </a:t>
          </a:r>
          <a:r>
            <a:rPr lang="en-US" sz="2400" b="1" dirty="0" err="1"/>
            <a:t>pengawas</a:t>
          </a:r>
          <a:r>
            <a:rPr lang="en-US" sz="2400" b="1" dirty="0"/>
            <a:t> </a:t>
          </a:r>
          <a:r>
            <a:rPr lang="en-US" sz="2400" b="1" dirty="0" err="1"/>
            <a:t>ruang</a:t>
          </a:r>
          <a:r>
            <a:rPr lang="en-US" sz="2400" b="1" dirty="0"/>
            <a:t> UO</a:t>
          </a:r>
          <a:endParaRPr lang="id-ID" sz="2400" b="1" dirty="0"/>
        </a:p>
      </dgm:t>
    </dgm:pt>
    <dgm:pt modelId="{7D469DE6-CB3F-4AF6-A195-EADE414E9826}" type="parTrans" cxnId="{7E7C205F-F11C-45D7-82A2-6BDB417E91E2}">
      <dgm:prSet/>
      <dgm:spPr/>
      <dgm:t>
        <a:bodyPr/>
        <a:lstStyle/>
        <a:p>
          <a:endParaRPr lang="id-ID"/>
        </a:p>
      </dgm:t>
    </dgm:pt>
    <dgm:pt modelId="{77033D45-009C-477F-9F5C-94FD10B53EB5}" type="sibTrans" cxnId="{7E7C205F-F11C-45D7-82A2-6BDB417E91E2}">
      <dgm:prSet/>
      <dgm:spPr/>
      <dgm:t>
        <a:bodyPr/>
        <a:lstStyle/>
        <a:p>
          <a:endParaRPr lang="id-ID"/>
        </a:p>
      </dgm:t>
    </dgm:pt>
    <dgm:pt modelId="{7084C431-EE5C-4D37-AB62-96DD03373619}">
      <dgm:prSet custT="1"/>
      <dgm:spPr/>
      <dgm:t>
        <a:bodyPr/>
        <a:lstStyle/>
        <a:p>
          <a:r>
            <a:rPr lang="en-US" sz="2400" b="1" dirty="0" err="1"/>
            <a:t>Datang</a:t>
          </a:r>
          <a:r>
            <a:rPr lang="en-US" sz="2400" b="1" dirty="0"/>
            <a:t> </a:t>
          </a:r>
          <a:r>
            <a:rPr lang="en-US" sz="2400" b="1" dirty="0" err="1"/>
            <a:t>ke</a:t>
          </a:r>
          <a:r>
            <a:rPr lang="en-US" sz="2400" b="1" dirty="0"/>
            <a:t> </a:t>
          </a:r>
          <a:r>
            <a:rPr lang="en-US" sz="2400" b="1" dirty="0" err="1"/>
            <a:t>lokasi</a:t>
          </a:r>
          <a:r>
            <a:rPr lang="en-US" sz="2400" b="1" dirty="0"/>
            <a:t> UO </a:t>
          </a:r>
          <a:r>
            <a:rPr lang="en-US" sz="2400" b="1" dirty="0" err="1"/>
            <a:t>sesuai</a:t>
          </a:r>
          <a:r>
            <a:rPr lang="en-US" sz="2400" b="1" dirty="0"/>
            <a:t> </a:t>
          </a:r>
          <a:r>
            <a:rPr lang="en-US" sz="2400" b="1" dirty="0" err="1"/>
            <a:t>jadwal</a:t>
          </a:r>
          <a:r>
            <a:rPr lang="en-US" sz="2400" b="1" dirty="0"/>
            <a:t> </a:t>
          </a:r>
          <a:r>
            <a:rPr lang="en-US" sz="2400" b="1" dirty="0" err="1"/>
            <a:t>dan</a:t>
          </a:r>
          <a:r>
            <a:rPr lang="en-US" sz="2400" b="1" dirty="0"/>
            <a:t> </a:t>
          </a:r>
          <a:r>
            <a:rPr lang="en-US" sz="2400" b="1" dirty="0" err="1"/>
            <a:t>tempat</a:t>
          </a:r>
          <a:r>
            <a:rPr lang="en-US" sz="2400" b="1" dirty="0"/>
            <a:t> UO</a:t>
          </a:r>
          <a:endParaRPr lang="id-ID" sz="2400" b="1" dirty="0"/>
        </a:p>
      </dgm:t>
    </dgm:pt>
    <dgm:pt modelId="{70F5110F-FE67-418B-8F54-826CED3A89DC}" type="parTrans" cxnId="{BB7BD5E0-5CEA-4EC4-A6C1-4A7227D376D4}">
      <dgm:prSet/>
      <dgm:spPr/>
      <dgm:t>
        <a:bodyPr/>
        <a:lstStyle/>
        <a:p>
          <a:endParaRPr lang="en-US"/>
        </a:p>
      </dgm:t>
    </dgm:pt>
    <dgm:pt modelId="{39B581C9-83F2-402C-BBC5-4E7EBA263AED}" type="sibTrans" cxnId="{BB7BD5E0-5CEA-4EC4-A6C1-4A7227D376D4}">
      <dgm:prSet/>
      <dgm:spPr/>
      <dgm:t>
        <a:bodyPr/>
        <a:lstStyle/>
        <a:p>
          <a:endParaRPr lang="en-US"/>
        </a:p>
      </dgm:t>
    </dgm:pt>
    <dgm:pt modelId="{2900E296-AD54-4222-9981-209CAF4C3D66}" type="pres">
      <dgm:prSet presAssocID="{529C0039-78C1-4D18-93F0-DE29FBF81E35}" presName="linear" presStyleCnt="0">
        <dgm:presLayoutVars>
          <dgm:dir/>
          <dgm:animLvl val="lvl"/>
          <dgm:resizeHandles val="exact"/>
        </dgm:presLayoutVars>
      </dgm:prSet>
      <dgm:spPr/>
    </dgm:pt>
    <dgm:pt modelId="{1ECF7D23-EFD6-43CD-9F1D-63F4D17F84FD}" type="pres">
      <dgm:prSet presAssocID="{8D608C9E-8AB5-434E-B3F5-C833BA7CC0CE}" presName="parentLin" presStyleCnt="0"/>
      <dgm:spPr/>
    </dgm:pt>
    <dgm:pt modelId="{2D7AB8CB-4EB0-424C-BEFD-72E3DDF5B9F7}" type="pres">
      <dgm:prSet presAssocID="{8D608C9E-8AB5-434E-B3F5-C833BA7CC0CE}" presName="parentLeftMargin" presStyleLbl="node1" presStyleIdx="0" presStyleCnt="2"/>
      <dgm:spPr/>
    </dgm:pt>
    <dgm:pt modelId="{AAFF0F59-FD32-4B3D-BA26-0C39B7741831}" type="pres">
      <dgm:prSet presAssocID="{8D608C9E-8AB5-434E-B3F5-C833BA7CC0CE}" presName="parentText" presStyleLbl="node1" presStyleIdx="0" presStyleCnt="2" custScaleX="125795">
        <dgm:presLayoutVars>
          <dgm:chMax val="0"/>
          <dgm:bulletEnabled val="1"/>
        </dgm:presLayoutVars>
      </dgm:prSet>
      <dgm:spPr/>
    </dgm:pt>
    <dgm:pt modelId="{3782D6C7-1042-4D15-BF33-3F59B072FF2E}" type="pres">
      <dgm:prSet presAssocID="{8D608C9E-8AB5-434E-B3F5-C833BA7CC0CE}" presName="negativeSpace" presStyleCnt="0"/>
      <dgm:spPr/>
    </dgm:pt>
    <dgm:pt modelId="{8144B3F3-4376-44CD-95DC-3F52B9EFB159}" type="pres">
      <dgm:prSet presAssocID="{8D608C9E-8AB5-434E-B3F5-C833BA7CC0CE}" presName="childText" presStyleLbl="conFgAcc1" presStyleIdx="0" presStyleCnt="2">
        <dgm:presLayoutVars>
          <dgm:bulletEnabled val="1"/>
        </dgm:presLayoutVars>
      </dgm:prSet>
      <dgm:spPr/>
    </dgm:pt>
    <dgm:pt modelId="{4570ADBA-05BF-4553-9409-1C3E74D6E442}" type="pres">
      <dgm:prSet presAssocID="{4F0E64B4-EE68-4B9D-95BE-E913C2B2074B}" presName="spaceBetweenRectangles" presStyleCnt="0"/>
      <dgm:spPr/>
    </dgm:pt>
    <dgm:pt modelId="{47405BD5-7E1B-4785-B234-5ACFE85EF9AA}" type="pres">
      <dgm:prSet presAssocID="{A8851DD5-56B0-4772-832C-30935801DC58}" presName="parentLin" presStyleCnt="0"/>
      <dgm:spPr/>
    </dgm:pt>
    <dgm:pt modelId="{D2195DA4-636F-4E66-9127-C5E4177696D4}" type="pres">
      <dgm:prSet presAssocID="{A8851DD5-56B0-4772-832C-30935801DC58}" presName="parentLeftMargin" presStyleLbl="node1" presStyleIdx="0" presStyleCnt="2"/>
      <dgm:spPr/>
    </dgm:pt>
    <dgm:pt modelId="{D9DEBD60-7111-4497-9A74-0C1E569C10F8}" type="pres">
      <dgm:prSet presAssocID="{A8851DD5-56B0-4772-832C-30935801DC58}" presName="parentText" presStyleLbl="node1" presStyleIdx="1" presStyleCnt="2" custScaleX="125795">
        <dgm:presLayoutVars>
          <dgm:chMax val="0"/>
          <dgm:bulletEnabled val="1"/>
        </dgm:presLayoutVars>
      </dgm:prSet>
      <dgm:spPr/>
    </dgm:pt>
    <dgm:pt modelId="{D6796A4A-7144-4DAB-B011-6BA6C70198DF}" type="pres">
      <dgm:prSet presAssocID="{A8851DD5-56B0-4772-832C-30935801DC58}" presName="negativeSpace" presStyleCnt="0"/>
      <dgm:spPr/>
    </dgm:pt>
    <dgm:pt modelId="{46563117-273E-4E98-BDAA-409399B5DB73}" type="pres">
      <dgm:prSet presAssocID="{A8851DD5-56B0-4772-832C-30935801DC5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0BC6306-8439-4A13-B2A3-12900BDD9960}" srcId="{8D608C9E-8AB5-434E-B3F5-C833BA7CC0CE}" destId="{9AB70724-1175-4E76-A008-D6F38381773C}" srcOrd="0" destOrd="0" parTransId="{FB47761E-EBBA-455A-BF31-AF2349DBC5F8}" sibTransId="{D26DC22C-6129-491A-B21A-579BB5A53412}"/>
    <dgm:cxn modelId="{87E0060A-9F52-4BE8-97C9-83DD9CDBDD2C}" type="presOf" srcId="{D983E1D2-5304-4481-8B1F-B5E5927D29E1}" destId="{8144B3F3-4376-44CD-95DC-3F52B9EFB159}" srcOrd="0" destOrd="3" presId="urn:microsoft.com/office/officeart/2005/8/layout/list1"/>
    <dgm:cxn modelId="{8A01360C-CC62-44EC-87A0-0A24D5A743D0}" srcId="{A8851DD5-56B0-4772-832C-30935801DC58}" destId="{F2775289-FE03-4BC1-8E6E-3F0DA7EF440D}" srcOrd="0" destOrd="0" parTransId="{26E47655-5258-4DEA-AEAE-85A64F76BC51}" sibTransId="{59D265A4-7837-49C9-9406-FF7BEC079FC3}"/>
    <dgm:cxn modelId="{F667871C-9D09-448D-BE6B-A6430791EE67}" type="presOf" srcId="{F2775289-FE03-4BC1-8E6E-3F0DA7EF440D}" destId="{46563117-273E-4E98-BDAA-409399B5DB73}" srcOrd="0" destOrd="0" presId="urn:microsoft.com/office/officeart/2005/8/layout/list1"/>
    <dgm:cxn modelId="{1E9F912B-C209-4530-8C24-7B4F1C789B49}" srcId="{529C0039-78C1-4D18-93F0-DE29FBF81E35}" destId="{8D608C9E-8AB5-434E-B3F5-C833BA7CC0CE}" srcOrd="0" destOrd="0" parTransId="{04D2AC38-9525-46B0-AC11-FC762EEE6F22}" sibTransId="{4F0E64B4-EE68-4B9D-95BE-E913C2B2074B}"/>
    <dgm:cxn modelId="{5A394637-90CC-49EB-AAF2-CF055FD2DBF9}" type="presOf" srcId="{529C0039-78C1-4D18-93F0-DE29FBF81E35}" destId="{2900E296-AD54-4222-9981-209CAF4C3D66}" srcOrd="0" destOrd="0" presId="urn:microsoft.com/office/officeart/2005/8/layout/list1"/>
    <dgm:cxn modelId="{7E7C205F-F11C-45D7-82A2-6BDB417E91E2}" srcId="{8D608C9E-8AB5-434E-B3F5-C833BA7CC0CE}" destId="{D983E1D2-5304-4481-8B1F-B5E5927D29E1}" srcOrd="3" destOrd="0" parTransId="{7D469DE6-CB3F-4AF6-A195-EADE414E9826}" sibTransId="{77033D45-009C-477F-9F5C-94FD10B53EB5}"/>
    <dgm:cxn modelId="{A455F34E-A0A1-49D1-9514-BBC20F9B430E}" type="presOf" srcId="{A8851DD5-56B0-4772-832C-30935801DC58}" destId="{D2195DA4-636F-4E66-9127-C5E4177696D4}" srcOrd="0" destOrd="0" presId="urn:microsoft.com/office/officeart/2005/8/layout/list1"/>
    <dgm:cxn modelId="{2F40DB54-BC55-4C8E-B52E-6CD82C58D852}" type="presOf" srcId="{9AB70724-1175-4E76-A008-D6F38381773C}" destId="{8144B3F3-4376-44CD-95DC-3F52B9EFB159}" srcOrd="0" destOrd="0" presId="urn:microsoft.com/office/officeart/2005/8/layout/list1"/>
    <dgm:cxn modelId="{CE7DF577-BF54-4791-9773-4973DE8E5802}" type="presOf" srcId="{8D608C9E-8AB5-434E-B3F5-C833BA7CC0CE}" destId="{2D7AB8CB-4EB0-424C-BEFD-72E3DDF5B9F7}" srcOrd="0" destOrd="0" presId="urn:microsoft.com/office/officeart/2005/8/layout/list1"/>
    <dgm:cxn modelId="{BF555E82-A917-4D3A-82D9-3F3A6109B9BE}" type="presOf" srcId="{49D029A9-B704-4264-B90F-4AEC5C912DF3}" destId="{8144B3F3-4376-44CD-95DC-3F52B9EFB159}" srcOrd="0" destOrd="1" presId="urn:microsoft.com/office/officeart/2005/8/layout/list1"/>
    <dgm:cxn modelId="{87250488-F5C3-4DF1-8AAF-EF496C0F3F03}" type="presOf" srcId="{8D608C9E-8AB5-434E-B3F5-C833BA7CC0CE}" destId="{AAFF0F59-FD32-4B3D-BA26-0C39B7741831}" srcOrd="1" destOrd="0" presId="urn:microsoft.com/office/officeart/2005/8/layout/list1"/>
    <dgm:cxn modelId="{1C0B8797-EF04-42E9-9A19-5A4484CABC20}" srcId="{529C0039-78C1-4D18-93F0-DE29FBF81E35}" destId="{A8851DD5-56B0-4772-832C-30935801DC58}" srcOrd="1" destOrd="0" parTransId="{4035675D-B576-480E-AB2F-09D85D8F2791}" sibTransId="{9BE176ED-A2EC-4F4D-A39F-A5488DFF6843}"/>
    <dgm:cxn modelId="{6E42A7A6-3F4E-439D-9883-AB97249254AD}" type="presOf" srcId="{A8851DD5-56B0-4772-832C-30935801DC58}" destId="{D9DEBD60-7111-4497-9A74-0C1E569C10F8}" srcOrd="1" destOrd="0" presId="urn:microsoft.com/office/officeart/2005/8/layout/list1"/>
    <dgm:cxn modelId="{B40A7CC6-A17D-4714-8AF0-CCD43D9DE26B}" type="presOf" srcId="{7084C431-EE5C-4D37-AB62-96DD03373619}" destId="{8144B3F3-4376-44CD-95DC-3F52B9EFB159}" srcOrd="0" destOrd="2" presId="urn:microsoft.com/office/officeart/2005/8/layout/list1"/>
    <dgm:cxn modelId="{BB7BD5E0-5CEA-4EC4-A6C1-4A7227D376D4}" srcId="{8D608C9E-8AB5-434E-B3F5-C833BA7CC0CE}" destId="{7084C431-EE5C-4D37-AB62-96DD03373619}" srcOrd="2" destOrd="0" parTransId="{70F5110F-FE67-418B-8F54-826CED3A89DC}" sibTransId="{39B581C9-83F2-402C-BBC5-4E7EBA263AED}"/>
    <dgm:cxn modelId="{5567FFE4-2926-4BA3-A9D1-CC8B4478EB3C}" srcId="{8D608C9E-8AB5-434E-B3F5-C833BA7CC0CE}" destId="{49D029A9-B704-4264-B90F-4AEC5C912DF3}" srcOrd="1" destOrd="0" parTransId="{07710270-1CF2-47BE-AF30-1E3C718E7A19}" sibTransId="{295E3676-1D62-4614-AA10-61D253E4182F}"/>
    <dgm:cxn modelId="{A7E6E0A9-6D9C-4F66-81E3-CBEB14947387}" type="presParOf" srcId="{2900E296-AD54-4222-9981-209CAF4C3D66}" destId="{1ECF7D23-EFD6-43CD-9F1D-63F4D17F84FD}" srcOrd="0" destOrd="0" presId="urn:microsoft.com/office/officeart/2005/8/layout/list1"/>
    <dgm:cxn modelId="{B9559859-06B9-4ED5-A2E5-B19257DC103A}" type="presParOf" srcId="{1ECF7D23-EFD6-43CD-9F1D-63F4D17F84FD}" destId="{2D7AB8CB-4EB0-424C-BEFD-72E3DDF5B9F7}" srcOrd="0" destOrd="0" presId="urn:microsoft.com/office/officeart/2005/8/layout/list1"/>
    <dgm:cxn modelId="{9E53748F-9A48-4D70-819D-37DF45B1291E}" type="presParOf" srcId="{1ECF7D23-EFD6-43CD-9F1D-63F4D17F84FD}" destId="{AAFF0F59-FD32-4B3D-BA26-0C39B7741831}" srcOrd="1" destOrd="0" presId="urn:microsoft.com/office/officeart/2005/8/layout/list1"/>
    <dgm:cxn modelId="{443419E8-6722-44F0-9480-29B2E0B64FC1}" type="presParOf" srcId="{2900E296-AD54-4222-9981-209CAF4C3D66}" destId="{3782D6C7-1042-4D15-BF33-3F59B072FF2E}" srcOrd="1" destOrd="0" presId="urn:microsoft.com/office/officeart/2005/8/layout/list1"/>
    <dgm:cxn modelId="{380E0F3D-08A4-4060-ADA3-440506A5CC14}" type="presParOf" srcId="{2900E296-AD54-4222-9981-209CAF4C3D66}" destId="{8144B3F3-4376-44CD-95DC-3F52B9EFB159}" srcOrd="2" destOrd="0" presId="urn:microsoft.com/office/officeart/2005/8/layout/list1"/>
    <dgm:cxn modelId="{1BBCC9F2-8608-4658-B6CE-463AD209F860}" type="presParOf" srcId="{2900E296-AD54-4222-9981-209CAF4C3D66}" destId="{4570ADBA-05BF-4553-9409-1C3E74D6E442}" srcOrd="3" destOrd="0" presId="urn:microsoft.com/office/officeart/2005/8/layout/list1"/>
    <dgm:cxn modelId="{47347308-5B89-4249-B494-B845EC8A2A95}" type="presParOf" srcId="{2900E296-AD54-4222-9981-209CAF4C3D66}" destId="{47405BD5-7E1B-4785-B234-5ACFE85EF9AA}" srcOrd="4" destOrd="0" presId="urn:microsoft.com/office/officeart/2005/8/layout/list1"/>
    <dgm:cxn modelId="{93B06B2B-EF59-4A01-8451-E0177DC92ECB}" type="presParOf" srcId="{47405BD5-7E1B-4785-B234-5ACFE85EF9AA}" destId="{D2195DA4-636F-4E66-9127-C5E4177696D4}" srcOrd="0" destOrd="0" presId="urn:microsoft.com/office/officeart/2005/8/layout/list1"/>
    <dgm:cxn modelId="{0AED6593-7089-48B2-BD54-3ED2DCC31951}" type="presParOf" srcId="{47405BD5-7E1B-4785-B234-5ACFE85EF9AA}" destId="{D9DEBD60-7111-4497-9A74-0C1E569C10F8}" srcOrd="1" destOrd="0" presId="urn:microsoft.com/office/officeart/2005/8/layout/list1"/>
    <dgm:cxn modelId="{4C6214D5-55F5-4639-9C38-C98D84C561F4}" type="presParOf" srcId="{2900E296-AD54-4222-9981-209CAF4C3D66}" destId="{D6796A4A-7144-4DAB-B011-6BA6C70198DF}" srcOrd="5" destOrd="0" presId="urn:microsoft.com/office/officeart/2005/8/layout/list1"/>
    <dgm:cxn modelId="{9B397C43-168A-420B-9C35-70A17C0AF9DF}" type="presParOf" srcId="{2900E296-AD54-4222-9981-209CAF4C3D66}" destId="{46563117-273E-4E98-BDAA-409399B5DB7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9C0039-78C1-4D18-93F0-DE29FBF81E35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AB70724-1175-4E76-A008-D6F38381773C}">
      <dgm:prSet/>
      <dgm:spPr/>
      <dgm:t>
        <a:bodyPr/>
        <a:lstStyle/>
        <a:p>
          <a:r>
            <a:rPr lang="en-US" b="1" dirty="0"/>
            <a:t>D</a:t>
          </a:r>
          <a:r>
            <a:rPr lang="id-ID" b="1" dirty="0"/>
            <a:t>ilaksanakan di tempat domisili</a:t>
          </a:r>
          <a:r>
            <a:rPr lang="en-US" b="1" dirty="0"/>
            <a:t> </a:t>
          </a:r>
          <a:r>
            <a:rPr lang="en-US" b="1" dirty="0" err="1"/>
            <a:t>peserta</a:t>
          </a:r>
          <a:r>
            <a:rPr lang="en-US" b="1" dirty="0"/>
            <a:t> (di </a:t>
          </a:r>
          <a:r>
            <a:rPr lang="en-US" b="1" dirty="0" err="1"/>
            <a:t>rumah</a:t>
          </a:r>
          <a:r>
            <a:rPr lang="en-US" b="1" dirty="0"/>
            <a:t> </a:t>
          </a:r>
          <a:r>
            <a:rPr lang="en-US" b="1" dirty="0" err="1"/>
            <a:t>atau</a:t>
          </a:r>
          <a:r>
            <a:rPr lang="en-US" b="1" dirty="0"/>
            <a:t> di </a:t>
          </a:r>
          <a:r>
            <a:rPr lang="en-US" b="1" dirty="0" err="1"/>
            <a:t>kantor</a:t>
          </a:r>
          <a:r>
            <a:rPr lang="en-US" b="1" dirty="0"/>
            <a:t> </a:t>
          </a:r>
          <a:r>
            <a:rPr lang="en-US" b="1" dirty="0" err="1"/>
            <a:t>atau</a:t>
          </a:r>
          <a:r>
            <a:rPr lang="en-US" b="1" dirty="0"/>
            <a:t> </a:t>
          </a:r>
          <a:r>
            <a:rPr lang="en-US" b="1" dirty="0" err="1"/>
            <a:t>lainnya</a:t>
          </a:r>
          <a:r>
            <a:rPr lang="en-US" b="1" dirty="0"/>
            <a:t>) </a:t>
          </a:r>
        </a:p>
      </dgm:t>
    </dgm:pt>
    <dgm:pt modelId="{FB47761E-EBBA-455A-BF31-AF2349DBC5F8}" type="parTrans" cxnId="{10BC6306-8439-4A13-B2A3-12900BDD9960}">
      <dgm:prSet/>
      <dgm:spPr/>
      <dgm:t>
        <a:bodyPr/>
        <a:lstStyle/>
        <a:p>
          <a:endParaRPr lang="id-ID"/>
        </a:p>
      </dgm:t>
    </dgm:pt>
    <dgm:pt modelId="{D26DC22C-6129-491A-B21A-579BB5A53412}" type="sibTrans" cxnId="{10BC6306-8439-4A13-B2A3-12900BDD9960}">
      <dgm:prSet/>
      <dgm:spPr/>
      <dgm:t>
        <a:bodyPr/>
        <a:lstStyle/>
        <a:p>
          <a:endParaRPr lang="id-ID"/>
        </a:p>
      </dgm:t>
    </dgm:pt>
    <dgm:pt modelId="{49D029A9-B704-4264-B90F-4AEC5C912DF3}">
      <dgm:prSet/>
      <dgm:spPr/>
      <dgm:t>
        <a:bodyPr/>
        <a:lstStyle/>
        <a:p>
          <a:r>
            <a:rPr lang="en-US" b="1" dirty="0" err="1"/>
            <a:t>Harus</a:t>
          </a:r>
          <a:r>
            <a:rPr lang="en-US" b="1" dirty="0"/>
            <a:t> </a:t>
          </a:r>
          <a:r>
            <a:rPr lang="en-US" b="1" dirty="0" err="1"/>
            <a:t>mendaftar</a:t>
          </a:r>
          <a:r>
            <a:rPr lang="en-US" b="1" dirty="0"/>
            <a:t> </a:t>
          </a:r>
          <a:r>
            <a:rPr lang="en-US" b="1" dirty="0" err="1"/>
            <a:t>ke</a:t>
          </a:r>
          <a:r>
            <a:rPr lang="en-US" b="1" dirty="0"/>
            <a:t> </a:t>
          </a:r>
          <a:r>
            <a:rPr lang="id-ID" b="1" dirty="0"/>
            <a:t>UPBJJ-UT</a:t>
          </a:r>
          <a:r>
            <a:rPr lang="en-US" b="1" dirty="0"/>
            <a:t> </a:t>
          </a:r>
          <a:r>
            <a:rPr lang="en-US" b="1" dirty="0" err="1"/>
            <a:t>setempat</a:t>
          </a:r>
          <a:r>
            <a:rPr lang="en-US" b="1" dirty="0"/>
            <a:t> </a:t>
          </a:r>
          <a:r>
            <a:rPr lang="en-US" b="1" dirty="0" err="1"/>
            <a:t>untuk</a:t>
          </a:r>
          <a:r>
            <a:rPr lang="en-US" b="1" dirty="0"/>
            <a:t> </a:t>
          </a:r>
          <a:r>
            <a:rPr lang="en-US" b="1" dirty="0" err="1"/>
            <a:t>mendapatkan</a:t>
          </a:r>
          <a:r>
            <a:rPr lang="en-US" b="1" dirty="0"/>
            <a:t> </a:t>
          </a:r>
          <a:r>
            <a:rPr lang="en-US" b="1" dirty="0" err="1"/>
            <a:t>jadwal</a:t>
          </a:r>
          <a:r>
            <a:rPr lang="en-US" b="1" dirty="0"/>
            <a:t> </a:t>
          </a:r>
          <a:r>
            <a:rPr lang="en-US" b="1" dirty="0" err="1"/>
            <a:t>pelaksanaan</a:t>
          </a:r>
          <a:endParaRPr lang="id-ID" b="1" dirty="0"/>
        </a:p>
      </dgm:t>
    </dgm:pt>
    <dgm:pt modelId="{07710270-1CF2-47BE-AF30-1E3C718E7A19}" type="parTrans" cxnId="{5567FFE4-2926-4BA3-A9D1-CC8B4478EB3C}">
      <dgm:prSet/>
      <dgm:spPr/>
      <dgm:t>
        <a:bodyPr/>
        <a:lstStyle/>
        <a:p>
          <a:endParaRPr lang="id-ID"/>
        </a:p>
      </dgm:t>
    </dgm:pt>
    <dgm:pt modelId="{295E3676-1D62-4614-AA10-61D253E4182F}" type="sibTrans" cxnId="{5567FFE4-2926-4BA3-A9D1-CC8B4478EB3C}">
      <dgm:prSet/>
      <dgm:spPr/>
      <dgm:t>
        <a:bodyPr/>
        <a:lstStyle/>
        <a:p>
          <a:endParaRPr lang="id-ID"/>
        </a:p>
      </dgm:t>
    </dgm:pt>
    <dgm:pt modelId="{6D2D9CC7-B9F4-4C34-96D0-F43389117F75}">
      <dgm:prSet/>
      <dgm:spPr/>
      <dgm:t>
        <a:bodyPr/>
        <a:lstStyle/>
        <a:p>
          <a:r>
            <a:rPr lang="en-US" b="1" dirty="0" err="1"/>
            <a:t>Peserta</a:t>
          </a:r>
          <a:r>
            <a:rPr lang="en-US" b="1" dirty="0"/>
            <a:t> </a:t>
          </a:r>
          <a:r>
            <a:rPr lang="en-US" b="1" dirty="0" err="1"/>
            <a:t>mendapatkan</a:t>
          </a:r>
          <a:r>
            <a:rPr lang="id-ID" b="1" dirty="0"/>
            <a:t> link ruang ujian virtual (</a:t>
          </a:r>
          <a:r>
            <a:rPr lang="en-US" b="1" dirty="0" err="1"/>
            <a:t>Microsfot</a:t>
          </a:r>
          <a:r>
            <a:rPr lang="en-US" b="1" dirty="0"/>
            <a:t> Teams</a:t>
          </a:r>
          <a:r>
            <a:rPr lang="id-ID" b="1" dirty="0"/>
            <a:t>)</a:t>
          </a:r>
        </a:p>
      </dgm:t>
    </dgm:pt>
    <dgm:pt modelId="{BD4828F1-6B8C-4016-BE04-5F4E91B2A486}" type="parTrans" cxnId="{D6401121-4712-4656-9AB2-675432EC6A67}">
      <dgm:prSet/>
      <dgm:spPr/>
      <dgm:t>
        <a:bodyPr/>
        <a:lstStyle/>
        <a:p>
          <a:endParaRPr lang="id-ID"/>
        </a:p>
      </dgm:t>
    </dgm:pt>
    <dgm:pt modelId="{1CD63B76-4868-47D0-B782-A03025FD54EE}" type="sibTrans" cxnId="{D6401121-4712-4656-9AB2-675432EC6A67}">
      <dgm:prSet/>
      <dgm:spPr/>
      <dgm:t>
        <a:bodyPr/>
        <a:lstStyle/>
        <a:p>
          <a:endParaRPr lang="id-ID"/>
        </a:p>
      </dgm:t>
    </dgm:pt>
    <dgm:pt modelId="{F2775289-FE03-4BC1-8E6E-3F0DA7EF440D}">
      <dgm:prSet/>
      <dgm:spPr/>
      <dgm:t>
        <a:bodyPr/>
        <a:lstStyle/>
        <a:p>
          <a:r>
            <a:rPr lang="id-ID" b="1" dirty="0"/>
            <a:t>komputer/laptop/PC yang terhubung dengan </a:t>
          </a:r>
          <a:r>
            <a:rPr lang="en-US" b="1" dirty="0" err="1"/>
            <a:t>jaringan</a:t>
          </a:r>
          <a:r>
            <a:rPr lang="en-US" b="1" dirty="0"/>
            <a:t> </a:t>
          </a:r>
          <a:r>
            <a:rPr lang="id-ID" b="1" dirty="0"/>
            <a:t>internet</a:t>
          </a:r>
        </a:p>
      </dgm:t>
    </dgm:pt>
    <dgm:pt modelId="{59D265A4-7837-49C9-9406-FF7BEC079FC3}" type="sibTrans" cxnId="{8A01360C-CC62-44EC-87A0-0A24D5A743D0}">
      <dgm:prSet/>
      <dgm:spPr/>
      <dgm:t>
        <a:bodyPr/>
        <a:lstStyle/>
        <a:p>
          <a:endParaRPr lang="id-ID"/>
        </a:p>
      </dgm:t>
    </dgm:pt>
    <dgm:pt modelId="{26E47655-5258-4DEA-AEAE-85A64F76BC51}" type="parTrans" cxnId="{8A01360C-CC62-44EC-87A0-0A24D5A743D0}">
      <dgm:prSet/>
      <dgm:spPr/>
      <dgm:t>
        <a:bodyPr/>
        <a:lstStyle/>
        <a:p>
          <a:endParaRPr lang="id-ID"/>
        </a:p>
      </dgm:t>
    </dgm:pt>
    <dgm:pt modelId="{8D608C9E-8AB5-434E-B3F5-C833BA7CC0CE}">
      <dgm:prSet custT="1"/>
      <dgm:spPr/>
      <dgm:t>
        <a:bodyPr/>
        <a:lstStyle/>
        <a:p>
          <a:r>
            <a:rPr lang="en-US" sz="3200" b="1" dirty="0" err="1"/>
            <a:t>Pemetaaan</a:t>
          </a:r>
          <a:r>
            <a:rPr lang="en-US" sz="3200" b="1" dirty="0"/>
            <a:t> </a:t>
          </a:r>
          <a:r>
            <a:rPr lang="en-US" sz="3200" b="1" dirty="0" err="1"/>
            <a:t>peserta</a:t>
          </a:r>
          <a:r>
            <a:rPr lang="en-US" sz="3200" b="1" dirty="0"/>
            <a:t> UO</a:t>
          </a:r>
        </a:p>
      </dgm:t>
    </dgm:pt>
    <dgm:pt modelId="{04D2AC38-9525-46B0-AC11-FC762EEE6F22}" type="parTrans" cxnId="{1E9F912B-C209-4530-8C24-7B4F1C789B49}">
      <dgm:prSet/>
      <dgm:spPr/>
      <dgm:t>
        <a:bodyPr/>
        <a:lstStyle/>
        <a:p>
          <a:endParaRPr lang="id-ID"/>
        </a:p>
      </dgm:t>
    </dgm:pt>
    <dgm:pt modelId="{4F0E64B4-EE68-4B9D-95BE-E913C2B2074B}" type="sibTrans" cxnId="{1E9F912B-C209-4530-8C24-7B4F1C789B49}">
      <dgm:prSet/>
      <dgm:spPr/>
      <dgm:t>
        <a:bodyPr/>
        <a:lstStyle/>
        <a:p>
          <a:endParaRPr lang="id-ID"/>
        </a:p>
      </dgm:t>
    </dgm:pt>
    <dgm:pt modelId="{A8851DD5-56B0-4772-832C-30935801DC58}">
      <dgm:prSet custT="1"/>
      <dgm:spPr/>
      <dgm:t>
        <a:bodyPr/>
        <a:lstStyle/>
        <a:p>
          <a:r>
            <a:rPr lang="en-US" sz="3200" b="1" dirty="0" err="1"/>
            <a:t>Disiapkan</a:t>
          </a:r>
          <a:r>
            <a:rPr lang="en-US" sz="3200" b="1" dirty="0"/>
            <a:t> </a:t>
          </a:r>
          <a:r>
            <a:rPr lang="en-US" sz="3200" b="1" dirty="0" err="1"/>
            <a:t>peserta</a:t>
          </a:r>
          <a:endParaRPr lang="id-ID" sz="3200" b="1" dirty="0"/>
        </a:p>
      </dgm:t>
    </dgm:pt>
    <dgm:pt modelId="{4035675D-B576-480E-AB2F-09D85D8F2791}" type="parTrans" cxnId="{1C0B8797-EF04-42E9-9A19-5A4484CABC20}">
      <dgm:prSet/>
      <dgm:spPr/>
      <dgm:t>
        <a:bodyPr/>
        <a:lstStyle/>
        <a:p>
          <a:endParaRPr lang="id-ID"/>
        </a:p>
      </dgm:t>
    </dgm:pt>
    <dgm:pt modelId="{9BE176ED-A2EC-4F4D-A39F-A5488DFF6843}" type="sibTrans" cxnId="{1C0B8797-EF04-42E9-9A19-5A4484CABC20}">
      <dgm:prSet/>
      <dgm:spPr/>
      <dgm:t>
        <a:bodyPr/>
        <a:lstStyle/>
        <a:p>
          <a:endParaRPr lang="id-ID"/>
        </a:p>
      </dgm:t>
    </dgm:pt>
    <dgm:pt modelId="{D983E1D2-5304-4481-8B1F-B5E5927D29E1}">
      <dgm:prSet/>
      <dgm:spPr/>
      <dgm:t>
        <a:bodyPr/>
        <a:lstStyle/>
        <a:p>
          <a:r>
            <a:rPr lang="en-US" b="1" dirty="0" err="1"/>
            <a:t>Peserta</a:t>
          </a:r>
          <a:r>
            <a:rPr lang="en-US" b="1" dirty="0"/>
            <a:t> </a:t>
          </a:r>
          <a:r>
            <a:rPr lang="en-US" b="1" dirty="0" err="1"/>
            <a:t>diawasi</a:t>
          </a:r>
          <a:r>
            <a:rPr lang="en-US" b="1" dirty="0"/>
            <a:t> </a:t>
          </a:r>
          <a:r>
            <a:rPr lang="en-US" b="1" dirty="0" err="1"/>
            <a:t>oleh</a:t>
          </a:r>
          <a:r>
            <a:rPr lang="en-US" b="1" dirty="0"/>
            <a:t> </a:t>
          </a:r>
          <a:r>
            <a:rPr lang="en-US" b="1" dirty="0" err="1"/>
            <a:t>pengawas</a:t>
          </a:r>
          <a:r>
            <a:rPr lang="en-US" b="1" dirty="0"/>
            <a:t> UO </a:t>
          </a:r>
          <a:r>
            <a:rPr lang="en-US" b="1" dirty="0" err="1"/>
            <a:t>secara</a:t>
          </a:r>
          <a:r>
            <a:rPr lang="en-US" b="1" dirty="0"/>
            <a:t> virtual </a:t>
          </a:r>
          <a:endParaRPr lang="id-ID" b="1" dirty="0"/>
        </a:p>
      </dgm:t>
    </dgm:pt>
    <dgm:pt modelId="{7D469DE6-CB3F-4AF6-A195-EADE414E9826}" type="parTrans" cxnId="{7E7C205F-F11C-45D7-82A2-6BDB417E91E2}">
      <dgm:prSet/>
      <dgm:spPr/>
      <dgm:t>
        <a:bodyPr/>
        <a:lstStyle/>
        <a:p>
          <a:endParaRPr lang="id-ID"/>
        </a:p>
      </dgm:t>
    </dgm:pt>
    <dgm:pt modelId="{77033D45-009C-477F-9F5C-94FD10B53EB5}" type="sibTrans" cxnId="{7E7C205F-F11C-45D7-82A2-6BDB417E91E2}">
      <dgm:prSet/>
      <dgm:spPr/>
      <dgm:t>
        <a:bodyPr/>
        <a:lstStyle/>
        <a:p>
          <a:endParaRPr lang="id-ID"/>
        </a:p>
      </dgm:t>
    </dgm:pt>
    <dgm:pt modelId="{9FFE55E0-2D1B-497F-BB1F-B0D476D281C8}">
      <dgm:prSet/>
      <dgm:spPr/>
      <dgm:t>
        <a:bodyPr/>
        <a:lstStyle/>
        <a:p>
          <a:r>
            <a:rPr lang="en-US" b="1" dirty="0" err="1"/>
            <a:t>WebCamera</a:t>
          </a:r>
          <a:endParaRPr lang="id-ID" b="1" dirty="0"/>
        </a:p>
      </dgm:t>
    </dgm:pt>
    <dgm:pt modelId="{CC32C7A3-4643-4F34-8BDA-7E2B0764F77D}" type="parTrans" cxnId="{EEE84794-62A5-4CBC-962E-BF3141420EFD}">
      <dgm:prSet/>
      <dgm:spPr/>
      <dgm:t>
        <a:bodyPr/>
        <a:lstStyle/>
        <a:p>
          <a:endParaRPr lang="id-ID"/>
        </a:p>
      </dgm:t>
    </dgm:pt>
    <dgm:pt modelId="{92AF6A9D-A40B-4DE0-960F-2D66DBBD8C19}" type="sibTrans" cxnId="{EEE84794-62A5-4CBC-962E-BF3141420EFD}">
      <dgm:prSet/>
      <dgm:spPr/>
      <dgm:t>
        <a:bodyPr/>
        <a:lstStyle/>
        <a:p>
          <a:endParaRPr lang="id-ID"/>
        </a:p>
      </dgm:t>
    </dgm:pt>
    <dgm:pt modelId="{776FABE1-1D02-4903-84C5-3BC5DD0615C3}">
      <dgm:prSet/>
      <dgm:spPr/>
      <dgm:t>
        <a:bodyPr/>
        <a:lstStyle/>
        <a:p>
          <a:r>
            <a:rPr lang="en-US" b="1" dirty="0"/>
            <a:t>Speaker/Microphone</a:t>
          </a:r>
          <a:endParaRPr lang="id-ID" b="1" dirty="0"/>
        </a:p>
      </dgm:t>
    </dgm:pt>
    <dgm:pt modelId="{0795F5B2-53F0-4D46-BDE7-65631CD49939}" type="parTrans" cxnId="{B09D4841-3A2E-4550-9A73-39CCFFB91F9A}">
      <dgm:prSet/>
      <dgm:spPr/>
      <dgm:t>
        <a:bodyPr/>
        <a:lstStyle/>
        <a:p>
          <a:endParaRPr lang="id-ID"/>
        </a:p>
      </dgm:t>
    </dgm:pt>
    <dgm:pt modelId="{7401A80A-BF4B-4351-8F72-6C8A74BEA764}" type="sibTrans" cxnId="{B09D4841-3A2E-4550-9A73-39CCFFB91F9A}">
      <dgm:prSet/>
      <dgm:spPr/>
      <dgm:t>
        <a:bodyPr/>
        <a:lstStyle/>
        <a:p>
          <a:endParaRPr lang="id-ID"/>
        </a:p>
      </dgm:t>
    </dgm:pt>
    <dgm:pt modelId="{B56B8DEC-43DB-4F77-B305-2BEED6E28F08}">
      <dgm:prSet/>
      <dgm:spPr/>
      <dgm:t>
        <a:bodyPr/>
        <a:lstStyle/>
        <a:p>
          <a:r>
            <a:rPr lang="en-US" b="1" dirty="0" err="1"/>
            <a:t>Kartu</a:t>
          </a:r>
          <a:r>
            <a:rPr lang="en-US" b="1" dirty="0"/>
            <a:t> </a:t>
          </a:r>
          <a:r>
            <a:rPr lang="en-US" b="1" dirty="0" err="1"/>
            <a:t>identitas</a:t>
          </a:r>
          <a:r>
            <a:rPr lang="en-US" b="1" dirty="0"/>
            <a:t> (</a:t>
          </a:r>
          <a:r>
            <a:rPr lang="en-US" b="1" dirty="0" err="1"/>
            <a:t>kartu</a:t>
          </a:r>
          <a:r>
            <a:rPr lang="en-US" b="1" dirty="0"/>
            <a:t> </a:t>
          </a:r>
          <a:r>
            <a:rPr lang="en-US" b="1" dirty="0" err="1"/>
            <a:t>mhs</a:t>
          </a:r>
          <a:r>
            <a:rPr lang="en-US" b="1" dirty="0"/>
            <a:t> </a:t>
          </a:r>
          <a:r>
            <a:rPr lang="en-US" b="1" dirty="0" err="1"/>
            <a:t>atau</a:t>
          </a:r>
          <a:r>
            <a:rPr lang="en-US" b="1" dirty="0"/>
            <a:t> KTP) </a:t>
          </a:r>
          <a:r>
            <a:rPr lang="en-US" b="1" dirty="0" err="1"/>
            <a:t>dan</a:t>
          </a:r>
          <a:r>
            <a:rPr lang="en-US" b="1" dirty="0"/>
            <a:t> KTPUO</a:t>
          </a:r>
          <a:endParaRPr lang="id-ID" b="1" dirty="0"/>
        </a:p>
      </dgm:t>
    </dgm:pt>
    <dgm:pt modelId="{EA3C7A26-FAAA-452B-BAD9-03A684920158}" type="parTrans" cxnId="{68CAC807-EC54-4EB0-96A2-23894982C228}">
      <dgm:prSet/>
      <dgm:spPr/>
      <dgm:t>
        <a:bodyPr/>
        <a:lstStyle/>
        <a:p>
          <a:endParaRPr lang="id-ID"/>
        </a:p>
      </dgm:t>
    </dgm:pt>
    <dgm:pt modelId="{03AF830F-0893-45A3-B053-4A04154B5F00}" type="sibTrans" cxnId="{68CAC807-EC54-4EB0-96A2-23894982C228}">
      <dgm:prSet/>
      <dgm:spPr/>
      <dgm:t>
        <a:bodyPr/>
        <a:lstStyle/>
        <a:p>
          <a:endParaRPr lang="id-ID"/>
        </a:p>
      </dgm:t>
    </dgm:pt>
    <dgm:pt modelId="{2900E296-AD54-4222-9981-209CAF4C3D66}" type="pres">
      <dgm:prSet presAssocID="{529C0039-78C1-4D18-93F0-DE29FBF81E35}" presName="linear" presStyleCnt="0">
        <dgm:presLayoutVars>
          <dgm:dir/>
          <dgm:animLvl val="lvl"/>
          <dgm:resizeHandles val="exact"/>
        </dgm:presLayoutVars>
      </dgm:prSet>
      <dgm:spPr/>
    </dgm:pt>
    <dgm:pt modelId="{1ECF7D23-EFD6-43CD-9F1D-63F4D17F84FD}" type="pres">
      <dgm:prSet presAssocID="{8D608C9E-8AB5-434E-B3F5-C833BA7CC0CE}" presName="parentLin" presStyleCnt="0"/>
      <dgm:spPr/>
    </dgm:pt>
    <dgm:pt modelId="{2D7AB8CB-4EB0-424C-BEFD-72E3DDF5B9F7}" type="pres">
      <dgm:prSet presAssocID="{8D608C9E-8AB5-434E-B3F5-C833BA7CC0CE}" presName="parentLeftMargin" presStyleLbl="node1" presStyleIdx="0" presStyleCnt="2"/>
      <dgm:spPr/>
    </dgm:pt>
    <dgm:pt modelId="{AAFF0F59-FD32-4B3D-BA26-0C39B7741831}" type="pres">
      <dgm:prSet presAssocID="{8D608C9E-8AB5-434E-B3F5-C833BA7CC0CE}" presName="parentText" presStyleLbl="node1" presStyleIdx="0" presStyleCnt="2" custScaleX="125795">
        <dgm:presLayoutVars>
          <dgm:chMax val="0"/>
          <dgm:bulletEnabled val="1"/>
        </dgm:presLayoutVars>
      </dgm:prSet>
      <dgm:spPr/>
    </dgm:pt>
    <dgm:pt modelId="{3782D6C7-1042-4D15-BF33-3F59B072FF2E}" type="pres">
      <dgm:prSet presAssocID="{8D608C9E-8AB5-434E-B3F5-C833BA7CC0CE}" presName="negativeSpace" presStyleCnt="0"/>
      <dgm:spPr/>
    </dgm:pt>
    <dgm:pt modelId="{8144B3F3-4376-44CD-95DC-3F52B9EFB159}" type="pres">
      <dgm:prSet presAssocID="{8D608C9E-8AB5-434E-B3F5-C833BA7CC0CE}" presName="childText" presStyleLbl="conFgAcc1" presStyleIdx="0" presStyleCnt="2">
        <dgm:presLayoutVars>
          <dgm:bulletEnabled val="1"/>
        </dgm:presLayoutVars>
      </dgm:prSet>
      <dgm:spPr/>
    </dgm:pt>
    <dgm:pt modelId="{4570ADBA-05BF-4553-9409-1C3E74D6E442}" type="pres">
      <dgm:prSet presAssocID="{4F0E64B4-EE68-4B9D-95BE-E913C2B2074B}" presName="spaceBetweenRectangles" presStyleCnt="0"/>
      <dgm:spPr/>
    </dgm:pt>
    <dgm:pt modelId="{47405BD5-7E1B-4785-B234-5ACFE85EF9AA}" type="pres">
      <dgm:prSet presAssocID="{A8851DD5-56B0-4772-832C-30935801DC58}" presName="parentLin" presStyleCnt="0"/>
      <dgm:spPr/>
    </dgm:pt>
    <dgm:pt modelId="{D2195DA4-636F-4E66-9127-C5E4177696D4}" type="pres">
      <dgm:prSet presAssocID="{A8851DD5-56B0-4772-832C-30935801DC58}" presName="parentLeftMargin" presStyleLbl="node1" presStyleIdx="0" presStyleCnt="2"/>
      <dgm:spPr/>
    </dgm:pt>
    <dgm:pt modelId="{D9DEBD60-7111-4497-9A74-0C1E569C10F8}" type="pres">
      <dgm:prSet presAssocID="{A8851DD5-56B0-4772-832C-30935801DC58}" presName="parentText" presStyleLbl="node1" presStyleIdx="1" presStyleCnt="2" custScaleX="125795">
        <dgm:presLayoutVars>
          <dgm:chMax val="0"/>
          <dgm:bulletEnabled val="1"/>
        </dgm:presLayoutVars>
      </dgm:prSet>
      <dgm:spPr/>
    </dgm:pt>
    <dgm:pt modelId="{D6796A4A-7144-4DAB-B011-6BA6C70198DF}" type="pres">
      <dgm:prSet presAssocID="{A8851DD5-56B0-4772-832C-30935801DC58}" presName="negativeSpace" presStyleCnt="0"/>
      <dgm:spPr/>
    </dgm:pt>
    <dgm:pt modelId="{46563117-273E-4E98-BDAA-409399B5DB73}" type="pres">
      <dgm:prSet presAssocID="{A8851DD5-56B0-4772-832C-30935801DC5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0BC6306-8439-4A13-B2A3-12900BDD9960}" srcId="{8D608C9E-8AB5-434E-B3F5-C833BA7CC0CE}" destId="{9AB70724-1175-4E76-A008-D6F38381773C}" srcOrd="0" destOrd="0" parTransId="{FB47761E-EBBA-455A-BF31-AF2349DBC5F8}" sibTransId="{D26DC22C-6129-491A-B21A-579BB5A53412}"/>
    <dgm:cxn modelId="{68CAC807-EC54-4EB0-96A2-23894982C228}" srcId="{A8851DD5-56B0-4772-832C-30935801DC58}" destId="{B56B8DEC-43DB-4F77-B305-2BEED6E28F08}" srcOrd="3" destOrd="0" parTransId="{EA3C7A26-FAAA-452B-BAD9-03A684920158}" sibTransId="{03AF830F-0893-45A3-B053-4A04154B5F00}"/>
    <dgm:cxn modelId="{8A01360C-CC62-44EC-87A0-0A24D5A743D0}" srcId="{A8851DD5-56B0-4772-832C-30935801DC58}" destId="{F2775289-FE03-4BC1-8E6E-3F0DA7EF440D}" srcOrd="0" destOrd="0" parTransId="{26E47655-5258-4DEA-AEAE-85A64F76BC51}" sibTransId="{59D265A4-7837-49C9-9406-FF7BEC079FC3}"/>
    <dgm:cxn modelId="{F4204413-873F-4001-810F-C17D98CF2AA6}" type="presOf" srcId="{A8851DD5-56B0-4772-832C-30935801DC58}" destId="{D9DEBD60-7111-4497-9A74-0C1E569C10F8}" srcOrd="1" destOrd="0" presId="urn:microsoft.com/office/officeart/2005/8/layout/list1"/>
    <dgm:cxn modelId="{10C29E19-A173-4E84-ABB2-D221C4749D90}" type="presOf" srcId="{776FABE1-1D02-4903-84C5-3BC5DD0615C3}" destId="{46563117-273E-4E98-BDAA-409399B5DB73}" srcOrd="0" destOrd="2" presId="urn:microsoft.com/office/officeart/2005/8/layout/list1"/>
    <dgm:cxn modelId="{64EE151F-453F-4E48-AD05-CCA219FFC7F4}" type="presOf" srcId="{6D2D9CC7-B9F4-4C34-96D0-F43389117F75}" destId="{8144B3F3-4376-44CD-95DC-3F52B9EFB159}" srcOrd="0" destOrd="2" presId="urn:microsoft.com/office/officeart/2005/8/layout/list1"/>
    <dgm:cxn modelId="{D6401121-4712-4656-9AB2-675432EC6A67}" srcId="{8D608C9E-8AB5-434E-B3F5-C833BA7CC0CE}" destId="{6D2D9CC7-B9F4-4C34-96D0-F43389117F75}" srcOrd="2" destOrd="0" parTransId="{BD4828F1-6B8C-4016-BE04-5F4E91B2A486}" sibTransId="{1CD63B76-4868-47D0-B782-A03025FD54EE}"/>
    <dgm:cxn modelId="{1E9F912B-C209-4530-8C24-7B4F1C789B49}" srcId="{529C0039-78C1-4D18-93F0-DE29FBF81E35}" destId="{8D608C9E-8AB5-434E-B3F5-C833BA7CC0CE}" srcOrd="0" destOrd="0" parTransId="{04D2AC38-9525-46B0-AC11-FC762EEE6F22}" sibTransId="{4F0E64B4-EE68-4B9D-95BE-E913C2B2074B}"/>
    <dgm:cxn modelId="{33DFE637-864D-416F-8BCE-993C050211F4}" type="presOf" srcId="{8D608C9E-8AB5-434E-B3F5-C833BA7CC0CE}" destId="{2D7AB8CB-4EB0-424C-BEFD-72E3DDF5B9F7}" srcOrd="0" destOrd="0" presId="urn:microsoft.com/office/officeart/2005/8/layout/list1"/>
    <dgm:cxn modelId="{7710C63F-42AD-4EA7-8BE7-313A0D781C4F}" type="presOf" srcId="{9AB70724-1175-4E76-A008-D6F38381773C}" destId="{8144B3F3-4376-44CD-95DC-3F52B9EFB159}" srcOrd="0" destOrd="0" presId="urn:microsoft.com/office/officeart/2005/8/layout/list1"/>
    <dgm:cxn modelId="{FB8C705E-0397-4493-9C53-3F196342D5C9}" type="presOf" srcId="{8D608C9E-8AB5-434E-B3F5-C833BA7CC0CE}" destId="{AAFF0F59-FD32-4B3D-BA26-0C39B7741831}" srcOrd="1" destOrd="0" presId="urn:microsoft.com/office/officeart/2005/8/layout/list1"/>
    <dgm:cxn modelId="{7E7C205F-F11C-45D7-82A2-6BDB417E91E2}" srcId="{8D608C9E-8AB5-434E-B3F5-C833BA7CC0CE}" destId="{D983E1D2-5304-4481-8B1F-B5E5927D29E1}" srcOrd="3" destOrd="0" parTransId="{7D469DE6-CB3F-4AF6-A195-EADE414E9826}" sibTransId="{77033D45-009C-477F-9F5C-94FD10B53EB5}"/>
    <dgm:cxn modelId="{47DAE760-E876-4DBF-82C5-8D6F405E6D59}" type="presOf" srcId="{529C0039-78C1-4D18-93F0-DE29FBF81E35}" destId="{2900E296-AD54-4222-9981-209CAF4C3D66}" srcOrd="0" destOrd="0" presId="urn:microsoft.com/office/officeart/2005/8/layout/list1"/>
    <dgm:cxn modelId="{B09D4841-3A2E-4550-9A73-39CCFFB91F9A}" srcId="{A8851DD5-56B0-4772-832C-30935801DC58}" destId="{776FABE1-1D02-4903-84C5-3BC5DD0615C3}" srcOrd="2" destOrd="0" parTransId="{0795F5B2-53F0-4D46-BDE7-65631CD49939}" sibTransId="{7401A80A-BF4B-4351-8F72-6C8A74BEA764}"/>
    <dgm:cxn modelId="{7DEBE064-4FB3-4F9D-B4B4-CC8C8FEE07C3}" type="presOf" srcId="{F2775289-FE03-4BC1-8E6E-3F0DA7EF440D}" destId="{46563117-273E-4E98-BDAA-409399B5DB73}" srcOrd="0" destOrd="0" presId="urn:microsoft.com/office/officeart/2005/8/layout/list1"/>
    <dgm:cxn modelId="{02777B73-7210-4EC1-A4AE-6FF09BEC65DE}" type="presOf" srcId="{A8851DD5-56B0-4772-832C-30935801DC58}" destId="{D2195DA4-636F-4E66-9127-C5E4177696D4}" srcOrd="0" destOrd="0" presId="urn:microsoft.com/office/officeart/2005/8/layout/list1"/>
    <dgm:cxn modelId="{F2EDB858-CF92-4496-A629-698DAB8DD4C7}" type="presOf" srcId="{9FFE55E0-2D1B-497F-BB1F-B0D476D281C8}" destId="{46563117-273E-4E98-BDAA-409399B5DB73}" srcOrd="0" destOrd="1" presId="urn:microsoft.com/office/officeart/2005/8/layout/list1"/>
    <dgm:cxn modelId="{C39CE681-4C5C-42A3-84EB-FEE1F56673DA}" type="presOf" srcId="{B56B8DEC-43DB-4F77-B305-2BEED6E28F08}" destId="{46563117-273E-4E98-BDAA-409399B5DB73}" srcOrd="0" destOrd="3" presId="urn:microsoft.com/office/officeart/2005/8/layout/list1"/>
    <dgm:cxn modelId="{76B5478E-6CCC-40D0-BCCC-A4FE713E56ED}" type="presOf" srcId="{D983E1D2-5304-4481-8B1F-B5E5927D29E1}" destId="{8144B3F3-4376-44CD-95DC-3F52B9EFB159}" srcOrd="0" destOrd="3" presId="urn:microsoft.com/office/officeart/2005/8/layout/list1"/>
    <dgm:cxn modelId="{4FC68891-D14E-4999-A76D-73A003171008}" type="presOf" srcId="{49D029A9-B704-4264-B90F-4AEC5C912DF3}" destId="{8144B3F3-4376-44CD-95DC-3F52B9EFB159}" srcOrd="0" destOrd="1" presId="urn:microsoft.com/office/officeart/2005/8/layout/list1"/>
    <dgm:cxn modelId="{EEE84794-62A5-4CBC-962E-BF3141420EFD}" srcId="{A8851DD5-56B0-4772-832C-30935801DC58}" destId="{9FFE55E0-2D1B-497F-BB1F-B0D476D281C8}" srcOrd="1" destOrd="0" parTransId="{CC32C7A3-4643-4F34-8BDA-7E2B0764F77D}" sibTransId="{92AF6A9D-A40B-4DE0-960F-2D66DBBD8C19}"/>
    <dgm:cxn modelId="{1C0B8797-EF04-42E9-9A19-5A4484CABC20}" srcId="{529C0039-78C1-4D18-93F0-DE29FBF81E35}" destId="{A8851DD5-56B0-4772-832C-30935801DC58}" srcOrd="1" destOrd="0" parTransId="{4035675D-B576-480E-AB2F-09D85D8F2791}" sibTransId="{9BE176ED-A2EC-4F4D-A39F-A5488DFF6843}"/>
    <dgm:cxn modelId="{5567FFE4-2926-4BA3-A9D1-CC8B4478EB3C}" srcId="{8D608C9E-8AB5-434E-B3F5-C833BA7CC0CE}" destId="{49D029A9-B704-4264-B90F-4AEC5C912DF3}" srcOrd="1" destOrd="0" parTransId="{07710270-1CF2-47BE-AF30-1E3C718E7A19}" sibTransId="{295E3676-1D62-4614-AA10-61D253E4182F}"/>
    <dgm:cxn modelId="{5BCABFF1-17A7-4646-9DCE-DD552912DF52}" type="presParOf" srcId="{2900E296-AD54-4222-9981-209CAF4C3D66}" destId="{1ECF7D23-EFD6-43CD-9F1D-63F4D17F84FD}" srcOrd="0" destOrd="0" presId="urn:microsoft.com/office/officeart/2005/8/layout/list1"/>
    <dgm:cxn modelId="{D54C5A99-5AE0-43B0-98A4-0EB2C9514CAE}" type="presParOf" srcId="{1ECF7D23-EFD6-43CD-9F1D-63F4D17F84FD}" destId="{2D7AB8CB-4EB0-424C-BEFD-72E3DDF5B9F7}" srcOrd="0" destOrd="0" presId="urn:microsoft.com/office/officeart/2005/8/layout/list1"/>
    <dgm:cxn modelId="{99CAF32B-6DFF-454D-86B1-4096C3B19042}" type="presParOf" srcId="{1ECF7D23-EFD6-43CD-9F1D-63F4D17F84FD}" destId="{AAFF0F59-FD32-4B3D-BA26-0C39B7741831}" srcOrd="1" destOrd="0" presId="urn:microsoft.com/office/officeart/2005/8/layout/list1"/>
    <dgm:cxn modelId="{A6E136F9-4A00-404C-BEAD-9289B35810A5}" type="presParOf" srcId="{2900E296-AD54-4222-9981-209CAF4C3D66}" destId="{3782D6C7-1042-4D15-BF33-3F59B072FF2E}" srcOrd="1" destOrd="0" presId="urn:microsoft.com/office/officeart/2005/8/layout/list1"/>
    <dgm:cxn modelId="{A2C41233-644C-4072-8C9D-890604E4653D}" type="presParOf" srcId="{2900E296-AD54-4222-9981-209CAF4C3D66}" destId="{8144B3F3-4376-44CD-95DC-3F52B9EFB159}" srcOrd="2" destOrd="0" presId="urn:microsoft.com/office/officeart/2005/8/layout/list1"/>
    <dgm:cxn modelId="{C4CBD4B8-79D6-47D5-85AB-E20AC2074691}" type="presParOf" srcId="{2900E296-AD54-4222-9981-209CAF4C3D66}" destId="{4570ADBA-05BF-4553-9409-1C3E74D6E442}" srcOrd="3" destOrd="0" presId="urn:microsoft.com/office/officeart/2005/8/layout/list1"/>
    <dgm:cxn modelId="{27111919-0361-4452-B770-2D162F1273EE}" type="presParOf" srcId="{2900E296-AD54-4222-9981-209CAF4C3D66}" destId="{47405BD5-7E1B-4785-B234-5ACFE85EF9AA}" srcOrd="4" destOrd="0" presId="urn:microsoft.com/office/officeart/2005/8/layout/list1"/>
    <dgm:cxn modelId="{CB18DAE7-AE0C-457B-BD20-FBDC18CA1838}" type="presParOf" srcId="{47405BD5-7E1B-4785-B234-5ACFE85EF9AA}" destId="{D2195DA4-636F-4E66-9127-C5E4177696D4}" srcOrd="0" destOrd="0" presId="urn:microsoft.com/office/officeart/2005/8/layout/list1"/>
    <dgm:cxn modelId="{4310B084-5141-44F0-8D9D-152977E975D2}" type="presParOf" srcId="{47405BD5-7E1B-4785-B234-5ACFE85EF9AA}" destId="{D9DEBD60-7111-4497-9A74-0C1E569C10F8}" srcOrd="1" destOrd="0" presId="urn:microsoft.com/office/officeart/2005/8/layout/list1"/>
    <dgm:cxn modelId="{974282C7-4A5C-464F-8A7F-760420161DF5}" type="presParOf" srcId="{2900E296-AD54-4222-9981-209CAF4C3D66}" destId="{D6796A4A-7144-4DAB-B011-6BA6C70198DF}" srcOrd="5" destOrd="0" presId="urn:microsoft.com/office/officeart/2005/8/layout/list1"/>
    <dgm:cxn modelId="{EFD23626-8630-4978-925C-DA4628E0AE90}" type="presParOf" srcId="{2900E296-AD54-4222-9981-209CAF4C3D66}" destId="{46563117-273E-4E98-BDAA-409399B5DB7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9C0039-78C1-4D18-93F0-DE29FBF81E35}" type="doc">
      <dgm:prSet loTypeId="urn:microsoft.com/office/officeart/2005/8/layout/list1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id-ID"/>
        </a:p>
      </dgm:t>
    </dgm:pt>
    <dgm:pt modelId="{C7F44996-BD0D-4CAE-B93D-027DBA082497}">
      <dgm:prSet custT="1"/>
      <dgm:spPr/>
      <dgm:t>
        <a:bodyPr/>
        <a:lstStyle/>
        <a:p>
          <a:r>
            <a:rPr lang="en-ID" altLang="en-US" sz="3200" b="1" dirty="0" err="1">
              <a:latin typeface="+mn-lt"/>
              <a:cs typeface="Calibri" panose="020F0502020204030204" pitchFamily="34" charset="0"/>
            </a:rPr>
            <a:t>Pelaksanaan</a:t>
          </a:r>
          <a:endParaRPr lang="en-US" sz="3200" b="1" dirty="0">
            <a:latin typeface="+mn-lt"/>
          </a:endParaRPr>
        </a:p>
      </dgm:t>
    </dgm:pt>
    <dgm:pt modelId="{2490AE24-8E54-4C5D-A1EE-8BB5B0C9EA28}" type="parTrans" cxnId="{FF9076A3-3C56-466B-878B-7306114BD3F8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736F47A3-A4C8-4449-AE90-350DB5D2C338}" type="sibTrans" cxnId="{FF9076A3-3C56-466B-878B-7306114BD3F8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001FD832-80BB-4213-A765-C58B1AAD227B}">
      <dgm:prSet custT="1"/>
      <dgm:spPr/>
      <dgm:t>
        <a:bodyPr/>
        <a:lstStyle/>
        <a:p>
          <a:r>
            <a:rPr lang="en-ID" altLang="en-US" sz="2800" b="1" dirty="0">
              <a:latin typeface="+mn-lt"/>
              <a:cs typeface="Calibri" panose="020F0502020204030204" pitchFamily="34" charset="0"/>
            </a:rPr>
            <a:t>1 </a:t>
          </a:r>
          <a:r>
            <a:rPr lang="en-ID" altLang="en-US" sz="2800" b="1" dirty="0" err="1">
              <a:latin typeface="+mn-lt"/>
              <a:cs typeface="Calibri" panose="020F0502020204030204" pitchFamily="34" charset="0"/>
            </a:rPr>
            <a:t>minggu</a:t>
          </a:r>
          <a:r>
            <a:rPr lang="en-ID" altLang="en-US" sz="2800" b="1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800" b="1" dirty="0" err="1">
              <a:latin typeface="+mn-lt"/>
              <a:cs typeface="Calibri" panose="020F0502020204030204" pitchFamily="34" charset="0"/>
            </a:rPr>
            <a:t>setelah</a:t>
          </a:r>
          <a:r>
            <a:rPr lang="en-ID" altLang="en-US" sz="2800" b="1" dirty="0">
              <a:latin typeface="+mn-lt"/>
              <a:cs typeface="Calibri" panose="020F0502020204030204" pitchFamily="34" charset="0"/>
            </a:rPr>
            <a:t> Tutorial </a:t>
          </a:r>
          <a:r>
            <a:rPr lang="en-ID" altLang="en-US" sz="2800" b="1" i="1" dirty="0">
              <a:latin typeface="+mn-lt"/>
              <a:cs typeface="Calibri" panose="020F0502020204030204" pitchFamily="34" charset="0"/>
            </a:rPr>
            <a:t>Online</a:t>
          </a:r>
          <a:r>
            <a:rPr lang="en-ID" altLang="en-US" sz="2800" b="1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800" b="1" dirty="0" err="1">
              <a:latin typeface="+mn-lt"/>
              <a:cs typeface="Calibri" panose="020F0502020204030204" pitchFamily="34" charset="0"/>
            </a:rPr>
            <a:t>berakhir</a:t>
          </a:r>
          <a:r>
            <a:rPr lang="en-ID" altLang="en-US" sz="2800" b="1" dirty="0">
              <a:latin typeface="+mn-lt"/>
              <a:cs typeface="Calibri" panose="020F0502020204030204" pitchFamily="34" charset="0"/>
            </a:rPr>
            <a:t> (</a:t>
          </a:r>
          <a:r>
            <a:rPr lang="en-ID" altLang="en-US" sz="2800" b="1" dirty="0" err="1">
              <a:latin typeface="+mn-lt"/>
              <a:cs typeface="Calibri" panose="020F0502020204030204" pitchFamily="34" charset="0"/>
            </a:rPr>
            <a:t>dapat</a:t>
          </a:r>
          <a:r>
            <a:rPr lang="en-ID" altLang="en-US" sz="2800" b="1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800" b="1" dirty="0" err="1">
              <a:latin typeface="+mn-lt"/>
              <a:cs typeface="Calibri" panose="020F0502020204030204" pitchFamily="34" charset="0"/>
            </a:rPr>
            <a:t>dilihat</a:t>
          </a:r>
          <a:r>
            <a:rPr lang="en-ID" altLang="en-US" sz="2800" b="1" dirty="0">
              <a:latin typeface="+mn-lt"/>
              <a:cs typeface="Calibri" panose="020F0502020204030204" pitchFamily="34" charset="0"/>
            </a:rPr>
            <a:t> di </a:t>
          </a:r>
          <a:r>
            <a:rPr lang="en-ID" altLang="en-US" sz="2800" b="1" dirty="0" err="1">
              <a:latin typeface="+mn-lt"/>
              <a:cs typeface="Calibri" panose="020F0502020204030204" pitchFamily="34" charset="0"/>
            </a:rPr>
            <a:t>Kalender</a:t>
          </a:r>
          <a:r>
            <a:rPr lang="en-ID" altLang="en-US" sz="2800" b="1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800" b="1" dirty="0" err="1">
              <a:latin typeface="+mn-lt"/>
              <a:cs typeface="Calibri" panose="020F0502020204030204" pitchFamily="34" charset="0"/>
            </a:rPr>
            <a:t>Akademik</a:t>
          </a:r>
          <a:r>
            <a:rPr lang="en-ID" altLang="en-US" sz="2800" b="1" dirty="0">
              <a:latin typeface="+mn-lt"/>
              <a:cs typeface="Calibri" panose="020F0502020204030204" pitchFamily="34" charset="0"/>
            </a:rPr>
            <a:t>) </a:t>
          </a:r>
          <a:endParaRPr lang="en-US" sz="2800" b="1" dirty="0">
            <a:latin typeface="+mn-lt"/>
          </a:endParaRPr>
        </a:p>
      </dgm:t>
    </dgm:pt>
    <dgm:pt modelId="{6445E9BC-1BCA-4745-9D01-0F019799F047}" type="parTrans" cxnId="{29C0EE65-2A2A-441D-81BA-C28CC2607D17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EF104864-71EA-418F-8084-56C82686C482}" type="sibTrans" cxnId="{29C0EE65-2A2A-441D-81BA-C28CC2607D17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147DAC94-EADA-45D9-8EB8-67693349E6A4}">
      <dgm:prSet custT="1"/>
      <dgm:spPr/>
      <dgm:t>
        <a:bodyPr/>
        <a:lstStyle/>
        <a:p>
          <a:r>
            <a:rPr lang="en-US" sz="3200" b="1" dirty="0" err="1">
              <a:latin typeface="+mn-lt"/>
            </a:rPr>
            <a:t>Tipe</a:t>
          </a:r>
          <a:r>
            <a:rPr lang="en-US" sz="3200" b="1" dirty="0">
              <a:latin typeface="+mn-lt"/>
            </a:rPr>
            <a:t> UO</a:t>
          </a:r>
        </a:p>
      </dgm:t>
    </dgm:pt>
    <dgm:pt modelId="{27736E0A-836D-49A0-BD4E-DFC372F69D51}" type="parTrans" cxnId="{8F9D7C8C-E4E8-440E-B910-108654CEFC42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FAAD1F4C-8F42-4631-9BC7-4662C50E8E21}" type="sibTrans" cxnId="{8F9D7C8C-E4E8-440E-B910-108654CEFC42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D209FEAD-2950-4541-8CE6-157C4E39586B}">
      <dgm:prSet custT="1"/>
      <dgm:spPr/>
      <dgm:t>
        <a:bodyPr/>
        <a:lstStyle/>
        <a:p>
          <a:r>
            <a:rPr lang="en-US" sz="2800" b="1" i="0" dirty="0">
              <a:latin typeface="+mn-lt"/>
            </a:rPr>
            <a:t>UO Mata </a:t>
          </a:r>
          <a:r>
            <a:rPr lang="en-US" sz="2800" b="1" i="0" dirty="0" err="1">
              <a:latin typeface="+mn-lt"/>
            </a:rPr>
            <a:t>kuliah</a:t>
          </a:r>
          <a:r>
            <a:rPr lang="en-US" sz="2800" b="1" i="0" dirty="0">
              <a:latin typeface="+mn-lt"/>
            </a:rPr>
            <a:t> (MK):</a:t>
          </a:r>
        </a:p>
      </dgm:t>
    </dgm:pt>
    <dgm:pt modelId="{2FF7D1AE-6CF4-4DFF-9BD3-5D168757DCEA}" type="parTrans" cxnId="{E4DE3216-EF57-45FE-91FA-1C745891F6E0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EDFC5191-06DD-427E-B289-16D48C3ABC24}" type="sibTrans" cxnId="{E4DE3216-EF57-45FE-91FA-1C745891F6E0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40BAAA90-CB23-4D2B-976F-7EBAD89FF998}">
      <dgm:prSet custT="1"/>
      <dgm:spPr/>
      <dgm:t>
        <a:bodyPr/>
        <a:lstStyle/>
        <a:p>
          <a:r>
            <a:rPr lang="en-US" sz="2800" b="1" i="0" dirty="0">
              <a:latin typeface="+mn-lt"/>
            </a:rPr>
            <a:t>UO </a:t>
          </a:r>
          <a:r>
            <a:rPr lang="en-US" sz="2800" b="1" i="0" dirty="0" err="1">
              <a:latin typeface="+mn-lt"/>
            </a:rPr>
            <a:t>Tugas</a:t>
          </a:r>
          <a:r>
            <a:rPr lang="en-US" sz="2800" b="1" i="0" dirty="0">
              <a:latin typeface="+mn-lt"/>
            </a:rPr>
            <a:t> </a:t>
          </a:r>
          <a:r>
            <a:rPr lang="en-US" sz="2800" b="1" i="0" dirty="0" err="1">
              <a:latin typeface="+mn-lt"/>
            </a:rPr>
            <a:t>Akhir</a:t>
          </a:r>
          <a:r>
            <a:rPr lang="en-US" sz="2800" b="1" i="0" dirty="0">
              <a:latin typeface="+mn-lt"/>
            </a:rPr>
            <a:t> Program (TAP)</a:t>
          </a:r>
        </a:p>
      </dgm:t>
    </dgm:pt>
    <dgm:pt modelId="{2615FBB0-0A07-4C1B-A768-573AD8D82F54}" type="parTrans" cxnId="{E74A6A67-2AC9-4A16-9551-E1A960E13A1C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C58741ED-3D04-4224-B464-63F7893AD48E}" type="sibTrans" cxnId="{E74A6A67-2AC9-4A16-9551-E1A960E13A1C}">
      <dgm:prSet/>
      <dgm:spPr/>
      <dgm:t>
        <a:bodyPr/>
        <a:lstStyle/>
        <a:p>
          <a:endParaRPr lang="id-ID" sz="3200" b="1">
            <a:latin typeface="+mn-lt"/>
          </a:endParaRPr>
        </a:p>
      </dgm:t>
    </dgm:pt>
    <dgm:pt modelId="{341A1345-9EBB-40FD-A72E-C0CB8F660049}">
      <dgm:prSet custT="1"/>
      <dgm:spPr/>
      <dgm:t>
        <a:bodyPr/>
        <a:lstStyle/>
        <a:p>
          <a:r>
            <a:rPr lang="en-GB" sz="2800" b="1" i="0" dirty="0" err="1">
              <a:latin typeface="+mn-lt"/>
            </a:rPr>
            <a:t>tes</a:t>
          </a:r>
          <a:r>
            <a:rPr lang="en-GB" sz="2800" b="1" i="0" dirty="0">
              <a:latin typeface="+mn-lt"/>
            </a:rPr>
            <a:t> </a:t>
          </a:r>
          <a:r>
            <a:rPr lang="en-GB" sz="2800" b="1" i="0" dirty="0" err="1">
              <a:latin typeface="+mn-lt"/>
            </a:rPr>
            <a:t>pilihan</a:t>
          </a:r>
          <a:r>
            <a:rPr lang="en-GB" sz="2800" b="1" i="0" dirty="0">
              <a:latin typeface="+mn-lt"/>
            </a:rPr>
            <a:t> </a:t>
          </a:r>
          <a:r>
            <a:rPr lang="en-GB" sz="2800" b="1" i="0" dirty="0" err="1">
              <a:latin typeface="+mn-lt"/>
            </a:rPr>
            <a:t>ganda</a:t>
          </a:r>
          <a:endParaRPr lang="en-US" sz="2800" b="1" i="0" dirty="0">
            <a:latin typeface="+mn-lt"/>
          </a:endParaRPr>
        </a:p>
      </dgm:t>
    </dgm:pt>
    <dgm:pt modelId="{39F30C8E-E6A1-4E22-AC2E-DE9486CA1E84}" type="parTrans" cxnId="{FD7F2374-FE29-4F65-AD90-7065D85E074F}">
      <dgm:prSet/>
      <dgm:spPr/>
      <dgm:t>
        <a:bodyPr/>
        <a:lstStyle/>
        <a:p>
          <a:endParaRPr lang="id-ID" sz="3200" b="1"/>
        </a:p>
      </dgm:t>
    </dgm:pt>
    <dgm:pt modelId="{84AD195E-3EF1-4D41-ADC5-66FEFB76E8EC}" type="sibTrans" cxnId="{FD7F2374-FE29-4F65-AD90-7065D85E074F}">
      <dgm:prSet/>
      <dgm:spPr/>
      <dgm:t>
        <a:bodyPr/>
        <a:lstStyle/>
        <a:p>
          <a:endParaRPr lang="id-ID" sz="3200" b="1"/>
        </a:p>
      </dgm:t>
    </dgm:pt>
    <dgm:pt modelId="{94B9BBF7-A606-4196-93B2-FDE4865F91AB}">
      <dgm:prSet custT="1"/>
      <dgm:spPr/>
      <dgm:t>
        <a:bodyPr/>
        <a:lstStyle/>
        <a:p>
          <a:r>
            <a:rPr lang="en-US" sz="2800" b="1" i="0" dirty="0" err="1"/>
            <a:t>Hasil</a:t>
          </a:r>
          <a:r>
            <a:rPr lang="en-US" sz="2800" b="1" i="0" dirty="0"/>
            <a:t> </a:t>
          </a:r>
          <a:r>
            <a:rPr lang="en-US" sz="2800" b="1" i="0" dirty="0" err="1"/>
            <a:t>ujian</a:t>
          </a:r>
          <a:r>
            <a:rPr lang="en-US" sz="2800" b="1" i="0" dirty="0"/>
            <a:t> </a:t>
          </a:r>
          <a:r>
            <a:rPr lang="en-US" sz="2800" b="1" i="0" dirty="0" err="1"/>
            <a:t>langsung</a:t>
          </a:r>
          <a:r>
            <a:rPr lang="en-US" sz="2800" b="1" i="0" dirty="0"/>
            <a:t> </a:t>
          </a:r>
          <a:r>
            <a:rPr lang="en-US" sz="2800" b="1" i="0" dirty="0" err="1"/>
            <a:t>diperoleh</a:t>
          </a:r>
          <a:r>
            <a:rPr lang="en-US" sz="2800" b="1" i="0" dirty="0"/>
            <a:t> </a:t>
          </a:r>
          <a:r>
            <a:rPr lang="en-US" sz="2800" b="1" i="0" dirty="0" err="1"/>
            <a:t>jumlah</a:t>
          </a:r>
          <a:r>
            <a:rPr lang="en-US" sz="2800" b="1" i="0" dirty="0"/>
            <a:t> </a:t>
          </a:r>
          <a:r>
            <a:rPr lang="en-US" sz="2800" b="1" i="0" dirty="0" err="1"/>
            <a:t>jawaban</a:t>
          </a:r>
          <a:r>
            <a:rPr lang="en-US" sz="2800" b="1" i="0" dirty="0"/>
            <a:t> </a:t>
          </a:r>
          <a:r>
            <a:rPr lang="en-US" sz="2800" b="1" i="0" dirty="0" err="1"/>
            <a:t>benar</a:t>
          </a:r>
          <a:r>
            <a:rPr lang="en-US" sz="2800" b="1" i="0" dirty="0"/>
            <a:t> </a:t>
          </a:r>
          <a:r>
            <a:rPr lang="en-US" sz="2800" b="1" i="0" dirty="0" err="1"/>
            <a:t>dari</a:t>
          </a:r>
          <a:r>
            <a:rPr lang="en-US" sz="2800" b="1" i="0" dirty="0"/>
            <a:t> </a:t>
          </a:r>
          <a:r>
            <a:rPr lang="en-US" sz="2800" b="1" i="0" dirty="0" err="1"/>
            <a:t>jumlah</a:t>
          </a:r>
          <a:r>
            <a:rPr lang="en-US" sz="2800" b="1" i="0" dirty="0"/>
            <a:t> </a:t>
          </a:r>
          <a:r>
            <a:rPr lang="en-US" sz="2800" b="1" i="0" dirty="0" err="1"/>
            <a:t>soal</a:t>
          </a:r>
          <a:r>
            <a:rPr lang="en-US" sz="2800" b="1" i="0" dirty="0"/>
            <a:t> yang </a:t>
          </a:r>
          <a:r>
            <a:rPr lang="en-US" sz="2800" b="1" i="0" dirty="0" err="1"/>
            <a:t>diujikan</a:t>
          </a:r>
          <a:endParaRPr lang="en-US" sz="2800" b="1" i="0" dirty="0">
            <a:latin typeface="+mn-lt"/>
          </a:endParaRPr>
        </a:p>
      </dgm:t>
    </dgm:pt>
    <dgm:pt modelId="{6A184D25-A6AD-465A-87C9-5EF11B338878}" type="parTrans" cxnId="{9CF7B99D-6C27-4F34-9F61-E860E2FF8078}">
      <dgm:prSet/>
      <dgm:spPr/>
      <dgm:t>
        <a:bodyPr/>
        <a:lstStyle/>
        <a:p>
          <a:endParaRPr lang="id-ID" sz="3200" b="1"/>
        </a:p>
      </dgm:t>
    </dgm:pt>
    <dgm:pt modelId="{CCAACC7F-F2E5-4038-B1EE-E4A6ED4C5A64}" type="sibTrans" cxnId="{9CF7B99D-6C27-4F34-9F61-E860E2FF8078}">
      <dgm:prSet/>
      <dgm:spPr/>
      <dgm:t>
        <a:bodyPr/>
        <a:lstStyle/>
        <a:p>
          <a:endParaRPr lang="id-ID" sz="3200" b="1"/>
        </a:p>
      </dgm:t>
    </dgm:pt>
    <dgm:pt modelId="{BDEA230C-B2F8-4D0D-9887-8729EC0F3697}">
      <dgm:prSet custT="1"/>
      <dgm:spPr/>
      <dgm:t>
        <a:bodyPr/>
        <a:lstStyle/>
        <a:p>
          <a:r>
            <a:rPr lang="en-US" sz="2800" b="1" i="0" dirty="0" err="1">
              <a:latin typeface="+mn-lt"/>
            </a:rPr>
            <a:t>tes</a:t>
          </a:r>
          <a:r>
            <a:rPr lang="en-US" sz="2800" b="1" i="0" dirty="0">
              <a:latin typeface="+mn-lt"/>
            </a:rPr>
            <a:t> </a:t>
          </a:r>
          <a:r>
            <a:rPr lang="en-US" sz="2800" b="1" i="0" dirty="0" err="1">
              <a:latin typeface="+mn-lt"/>
            </a:rPr>
            <a:t>uraian</a:t>
          </a:r>
          <a:endParaRPr lang="en-US" sz="2800" b="1" i="0" dirty="0">
            <a:latin typeface="+mn-lt"/>
          </a:endParaRPr>
        </a:p>
      </dgm:t>
    </dgm:pt>
    <dgm:pt modelId="{EFC57530-D927-4DEB-A171-0B0DD3B6E062}" type="parTrans" cxnId="{A4AD67FC-F4D7-4F35-9131-79D5485CD994}">
      <dgm:prSet/>
      <dgm:spPr/>
      <dgm:t>
        <a:bodyPr/>
        <a:lstStyle/>
        <a:p>
          <a:endParaRPr lang="id-ID" sz="3200" b="1"/>
        </a:p>
      </dgm:t>
    </dgm:pt>
    <dgm:pt modelId="{47D15C77-AAE7-4267-A82A-865A21193CC1}" type="sibTrans" cxnId="{A4AD67FC-F4D7-4F35-9131-79D5485CD994}">
      <dgm:prSet/>
      <dgm:spPr/>
      <dgm:t>
        <a:bodyPr/>
        <a:lstStyle/>
        <a:p>
          <a:endParaRPr lang="id-ID" sz="3200" b="1"/>
        </a:p>
      </dgm:t>
    </dgm:pt>
    <dgm:pt modelId="{0C0D449C-6FEF-4AF0-B1AC-8C812CD88829}">
      <dgm:prSet custT="1"/>
      <dgm:spPr/>
      <dgm:t>
        <a:bodyPr/>
        <a:lstStyle/>
        <a:p>
          <a:r>
            <a:rPr lang="en-US" sz="2800" b="1" i="0" dirty="0" err="1">
              <a:latin typeface="+mn-lt"/>
            </a:rPr>
            <a:t>Dikerjakan</a:t>
          </a:r>
          <a:r>
            <a:rPr lang="en-US" sz="2800" b="1" i="0" dirty="0">
              <a:latin typeface="+mn-lt"/>
            </a:rPr>
            <a:t> di BJU (</a:t>
          </a:r>
          <a:r>
            <a:rPr lang="en-US" sz="2800" b="1" i="0" dirty="0" err="1">
              <a:latin typeface="+mn-lt"/>
            </a:rPr>
            <a:t>Buku</a:t>
          </a:r>
          <a:r>
            <a:rPr lang="en-US" sz="2800" b="1" i="0" dirty="0">
              <a:latin typeface="+mn-lt"/>
            </a:rPr>
            <a:t> </a:t>
          </a:r>
          <a:r>
            <a:rPr lang="en-US" sz="2800" b="1" i="0" dirty="0" err="1">
              <a:latin typeface="+mn-lt"/>
            </a:rPr>
            <a:t>jawaban</a:t>
          </a:r>
          <a:r>
            <a:rPr lang="en-US" sz="2800" b="1" i="0" dirty="0">
              <a:latin typeface="+mn-lt"/>
            </a:rPr>
            <a:t> </a:t>
          </a:r>
          <a:r>
            <a:rPr lang="en-US" sz="2800" b="1" i="0" dirty="0" err="1">
              <a:latin typeface="+mn-lt"/>
            </a:rPr>
            <a:t>Ujian</a:t>
          </a:r>
          <a:r>
            <a:rPr lang="en-US" sz="2800" b="1" i="0" dirty="0">
              <a:latin typeface="+mn-lt"/>
            </a:rPr>
            <a:t>) yang </a:t>
          </a:r>
          <a:r>
            <a:rPr lang="en-US" sz="2800" b="1" i="0" dirty="0" err="1">
              <a:latin typeface="+mn-lt"/>
            </a:rPr>
            <a:t>telah</a:t>
          </a:r>
          <a:r>
            <a:rPr lang="en-US" sz="2800" b="1" i="0" dirty="0">
              <a:latin typeface="+mn-lt"/>
            </a:rPr>
            <a:t> </a:t>
          </a:r>
          <a:r>
            <a:rPr lang="en-US" sz="2800" b="1" i="0" dirty="0" err="1">
              <a:latin typeface="+mn-lt"/>
            </a:rPr>
            <a:t>disediakan</a:t>
          </a:r>
          <a:endParaRPr lang="en-US" sz="2800" b="1" i="0" dirty="0">
            <a:latin typeface="+mn-lt"/>
          </a:endParaRPr>
        </a:p>
      </dgm:t>
    </dgm:pt>
    <dgm:pt modelId="{50B531E9-CC4C-40B8-B75B-3B44DBAB6828}" type="parTrans" cxnId="{7BA72FE8-86B2-4BF2-9183-0B1B76D842F1}">
      <dgm:prSet/>
      <dgm:spPr/>
      <dgm:t>
        <a:bodyPr/>
        <a:lstStyle/>
        <a:p>
          <a:endParaRPr lang="id-ID" sz="3200" b="1"/>
        </a:p>
      </dgm:t>
    </dgm:pt>
    <dgm:pt modelId="{6AD0F98A-4644-4535-B7ED-6DE8DAF8E70F}" type="sibTrans" cxnId="{7BA72FE8-86B2-4BF2-9183-0B1B76D842F1}">
      <dgm:prSet/>
      <dgm:spPr/>
      <dgm:t>
        <a:bodyPr/>
        <a:lstStyle/>
        <a:p>
          <a:endParaRPr lang="id-ID" sz="3200" b="1"/>
        </a:p>
      </dgm:t>
    </dgm:pt>
    <dgm:pt modelId="{A01F90A6-BE4A-48E3-B0F3-8EBECC638000}">
      <dgm:prSet custT="1"/>
      <dgm:spPr/>
      <dgm:t>
        <a:bodyPr/>
        <a:lstStyle/>
        <a:p>
          <a:r>
            <a:rPr lang="en-US" sz="2800" b="1" i="0" dirty="0">
              <a:latin typeface="+mn-lt"/>
            </a:rPr>
            <a:t>BJU </a:t>
          </a:r>
          <a:r>
            <a:rPr lang="en-US" sz="2800" b="1" i="0" dirty="0" err="1">
              <a:latin typeface="+mn-lt"/>
            </a:rPr>
            <a:t>terisi</a:t>
          </a:r>
          <a:r>
            <a:rPr lang="en-US" sz="2800" b="1" i="0" dirty="0">
              <a:latin typeface="+mn-lt"/>
            </a:rPr>
            <a:t> di </a:t>
          </a:r>
          <a:r>
            <a:rPr lang="en-US" sz="2800" b="1" i="0" dirty="0" err="1">
              <a:latin typeface="+mn-lt"/>
            </a:rPr>
            <a:t>unggah</a:t>
          </a:r>
          <a:r>
            <a:rPr lang="en-US" sz="2800" b="1" i="0" dirty="0">
              <a:latin typeface="+mn-lt"/>
            </a:rPr>
            <a:t> di app </a:t>
          </a:r>
          <a:r>
            <a:rPr lang="en-US" sz="2800" b="1" i="0" dirty="0" err="1">
              <a:latin typeface="+mn-lt"/>
            </a:rPr>
            <a:t>suo</a:t>
          </a:r>
          <a:endParaRPr lang="en-US" sz="2800" b="1" i="0" dirty="0">
            <a:latin typeface="+mn-lt"/>
          </a:endParaRPr>
        </a:p>
      </dgm:t>
    </dgm:pt>
    <dgm:pt modelId="{6E21C7E2-FE4C-46B7-A0D0-786C81C37775}" type="parTrans" cxnId="{6A50A311-C4BF-4559-8A35-5406C87DA80B}">
      <dgm:prSet/>
      <dgm:spPr/>
      <dgm:t>
        <a:bodyPr/>
        <a:lstStyle/>
        <a:p>
          <a:endParaRPr lang="id-ID" sz="3200" b="1"/>
        </a:p>
      </dgm:t>
    </dgm:pt>
    <dgm:pt modelId="{A1645FD8-0103-4BC8-9BAE-544285488D6A}" type="sibTrans" cxnId="{6A50A311-C4BF-4559-8A35-5406C87DA80B}">
      <dgm:prSet/>
      <dgm:spPr/>
      <dgm:t>
        <a:bodyPr/>
        <a:lstStyle/>
        <a:p>
          <a:endParaRPr lang="id-ID" sz="3200" b="1"/>
        </a:p>
      </dgm:t>
    </dgm:pt>
    <dgm:pt modelId="{2900E296-AD54-4222-9981-209CAF4C3D66}" type="pres">
      <dgm:prSet presAssocID="{529C0039-78C1-4D18-93F0-DE29FBF81E35}" presName="linear" presStyleCnt="0">
        <dgm:presLayoutVars>
          <dgm:dir/>
          <dgm:animLvl val="lvl"/>
          <dgm:resizeHandles val="exact"/>
        </dgm:presLayoutVars>
      </dgm:prSet>
      <dgm:spPr/>
    </dgm:pt>
    <dgm:pt modelId="{8AB95DE9-3A8D-48F3-8C1B-53A07C0EB651}" type="pres">
      <dgm:prSet presAssocID="{C7F44996-BD0D-4CAE-B93D-027DBA082497}" presName="parentLin" presStyleCnt="0"/>
      <dgm:spPr/>
    </dgm:pt>
    <dgm:pt modelId="{EDA0E90E-3AAD-4678-BBB6-72B2BF692A57}" type="pres">
      <dgm:prSet presAssocID="{C7F44996-BD0D-4CAE-B93D-027DBA082497}" presName="parentLeftMargin" presStyleLbl="node1" presStyleIdx="0" presStyleCnt="2"/>
      <dgm:spPr/>
    </dgm:pt>
    <dgm:pt modelId="{FA53CFDF-7726-440A-B6F2-509BA7E49AF8}" type="pres">
      <dgm:prSet presAssocID="{C7F44996-BD0D-4CAE-B93D-027DBA0824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399137-74DD-4CFD-A136-73AC719339CD}" type="pres">
      <dgm:prSet presAssocID="{C7F44996-BD0D-4CAE-B93D-027DBA082497}" presName="negativeSpace" presStyleCnt="0"/>
      <dgm:spPr/>
    </dgm:pt>
    <dgm:pt modelId="{EED06E0B-9411-49C6-A8B9-925176BD90C8}" type="pres">
      <dgm:prSet presAssocID="{C7F44996-BD0D-4CAE-B93D-027DBA082497}" presName="childText" presStyleLbl="conFgAcc1" presStyleIdx="0" presStyleCnt="2">
        <dgm:presLayoutVars>
          <dgm:bulletEnabled val="1"/>
        </dgm:presLayoutVars>
      </dgm:prSet>
      <dgm:spPr/>
    </dgm:pt>
    <dgm:pt modelId="{4EEEC69A-E0BC-47C8-918E-30AFB26F4291}" type="pres">
      <dgm:prSet presAssocID="{736F47A3-A4C8-4449-AE90-350DB5D2C338}" presName="spaceBetweenRectangles" presStyleCnt="0"/>
      <dgm:spPr/>
    </dgm:pt>
    <dgm:pt modelId="{62604FEC-21F6-475C-B8DD-C61DA1AA4963}" type="pres">
      <dgm:prSet presAssocID="{147DAC94-EADA-45D9-8EB8-67693349E6A4}" presName="parentLin" presStyleCnt="0"/>
      <dgm:spPr/>
    </dgm:pt>
    <dgm:pt modelId="{EEB94205-5C06-4717-8FA9-74654F2B01AF}" type="pres">
      <dgm:prSet presAssocID="{147DAC94-EADA-45D9-8EB8-67693349E6A4}" presName="parentLeftMargin" presStyleLbl="node1" presStyleIdx="0" presStyleCnt="2"/>
      <dgm:spPr/>
    </dgm:pt>
    <dgm:pt modelId="{60596A98-A3F0-4986-B247-089EC1F8A0CF}" type="pres">
      <dgm:prSet presAssocID="{147DAC94-EADA-45D9-8EB8-67693349E6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D65A94E-0695-49F2-A953-CF37AC614C24}" type="pres">
      <dgm:prSet presAssocID="{147DAC94-EADA-45D9-8EB8-67693349E6A4}" presName="negativeSpace" presStyleCnt="0"/>
      <dgm:spPr/>
    </dgm:pt>
    <dgm:pt modelId="{1516EE05-71E6-4241-B07E-2CF9AED9D147}" type="pres">
      <dgm:prSet presAssocID="{147DAC94-EADA-45D9-8EB8-67693349E6A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6C66411-CFE3-4AB3-B023-E9B05EB746B6}" type="presOf" srcId="{147DAC94-EADA-45D9-8EB8-67693349E6A4}" destId="{60596A98-A3F0-4986-B247-089EC1F8A0CF}" srcOrd="1" destOrd="0" presId="urn:microsoft.com/office/officeart/2005/8/layout/list1"/>
    <dgm:cxn modelId="{6A50A311-C4BF-4559-8A35-5406C87DA80B}" srcId="{40BAAA90-CB23-4D2B-976F-7EBAD89FF998}" destId="{A01F90A6-BE4A-48E3-B0F3-8EBECC638000}" srcOrd="2" destOrd="0" parTransId="{6E21C7E2-FE4C-46B7-A0D0-786C81C37775}" sibTransId="{A1645FD8-0103-4BC8-9BAE-544285488D6A}"/>
    <dgm:cxn modelId="{63747912-F56E-4EAD-BD84-CC49F82555BB}" type="presOf" srcId="{D209FEAD-2950-4541-8CE6-157C4E39586B}" destId="{1516EE05-71E6-4241-B07E-2CF9AED9D147}" srcOrd="0" destOrd="0" presId="urn:microsoft.com/office/officeart/2005/8/layout/list1"/>
    <dgm:cxn modelId="{E4DE3216-EF57-45FE-91FA-1C745891F6E0}" srcId="{147DAC94-EADA-45D9-8EB8-67693349E6A4}" destId="{D209FEAD-2950-4541-8CE6-157C4E39586B}" srcOrd="0" destOrd="0" parTransId="{2FF7D1AE-6CF4-4DFF-9BD3-5D168757DCEA}" sibTransId="{EDFC5191-06DD-427E-B289-16D48C3ABC24}"/>
    <dgm:cxn modelId="{86B3EA1E-B8D2-4DB1-AD25-0A59EAF30F9C}" type="presOf" srcId="{A01F90A6-BE4A-48E3-B0F3-8EBECC638000}" destId="{1516EE05-71E6-4241-B07E-2CF9AED9D147}" srcOrd="0" destOrd="6" presId="urn:microsoft.com/office/officeart/2005/8/layout/list1"/>
    <dgm:cxn modelId="{29C0EE65-2A2A-441D-81BA-C28CC2607D17}" srcId="{C7F44996-BD0D-4CAE-B93D-027DBA082497}" destId="{001FD832-80BB-4213-A765-C58B1AAD227B}" srcOrd="0" destOrd="0" parTransId="{6445E9BC-1BCA-4745-9D01-0F019799F047}" sibTransId="{EF104864-71EA-418F-8084-56C82686C482}"/>
    <dgm:cxn modelId="{E74A6A67-2AC9-4A16-9551-E1A960E13A1C}" srcId="{147DAC94-EADA-45D9-8EB8-67693349E6A4}" destId="{40BAAA90-CB23-4D2B-976F-7EBAD89FF998}" srcOrd="1" destOrd="0" parTransId="{2615FBB0-0A07-4C1B-A768-573AD8D82F54}" sibTransId="{C58741ED-3D04-4224-B464-63F7893AD48E}"/>
    <dgm:cxn modelId="{915FB24F-19F8-46DF-BCDC-6D103DCEEF6D}" type="presOf" srcId="{BDEA230C-B2F8-4D0D-9887-8729EC0F3697}" destId="{1516EE05-71E6-4241-B07E-2CF9AED9D147}" srcOrd="0" destOrd="4" presId="urn:microsoft.com/office/officeart/2005/8/layout/list1"/>
    <dgm:cxn modelId="{FD7F2374-FE29-4F65-AD90-7065D85E074F}" srcId="{D209FEAD-2950-4541-8CE6-157C4E39586B}" destId="{341A1345-9EBB-40FD-A72E-C0CB8F660049}" srcOrd="0" destOrd="0" parTransId="{39F30C8E-E6A1-4E22-AC2E-DE9486CA1E84}" sibTransId="{84AD195E-3EF1-4D41-ADC5-66FEFB76E8EC}"/>
    <dgm:cxn modelId="{1E27875A-2B0A-4343-97A4-A8B2F5EC9B8F}" type="presOf" srcId="{94B9BBF7-A606-4196-93B2-FDE4865F91AB}" destId="{1516EE05-71E6-4241-B07E-2CF9AED9D147}" srcOrd="0" destOrd="2" presId="urn:microsoft.com/office/officeart/2005/8/layout/list1"/>
    <dgm:cxn modelId="{8F9D7C8C-E4E8-440E-B910-108654CEFC42}" srcId="{529C0039-78C1-4D18-93F0-DE29FBF81E35}" destId="{147DAC94-EADA-45D9-8EB8-67693349E6A4}" srcOrd="1" destOrd="0" parTransId="{27736E0A-836D-49A0-BD4E-DFC372F69D51}" sibTransId="{FAAD1F4C-8F42-4631-9BC7-4662C50E8E21}"/>
    <dgm:cxn modelId="{9CF7B99D-6C27-4F34-9F61-E860E2FF8078}" srcId="{D209FEAD-2950-4541-8CE6-157C4E39586B}" destId="{94B9BBF7-A606-4196-93B2-FDE4865F91AB}" srcOrd="1" destOrd="0" parTransId="{6A184D25-A6AD-465A-87C9-5EF11B338878}" sibTransId="{CCAACC7F-F2E5-4038-B1EE-E4A6ED4C5A64}"/>
    <dgm:cxn modelId="{24F24EA1-F911-4351-828F-D8449DA194C7}" type="presOf" srcId="{529C0039-78C1-4D18-93F0-DE29FBF81E35}" destId="{2900E296-AD54-4222-9981-209CAF4C3D66}" srcOrd="0" destOrd="0" presId="urn:microsoft.com/office/officeart/2005/8/layout/list1"/>
    <dgm:cxn modelId="{FF9076A3-3C56-466B-878B-7306114BD3F8}" srcId="{529C0039-78C1-4D18-93F0-DE29FBF81E35}" destId="{C7F44996-BD0D-4CAE-B93D-027DBA082497}" srcOrd="0" destOrd="0" parTransId="{2490AE24-8E54-4C5D-A1EE-8BB5B0C9EA28}" sibTransId="{736F47A3-A4C8-4449-AE90-350DB5D2C338}"/>
    <dgm:cxn modelId="{554344A5-7074-4E06-A7DB-BCAA05C83B55}" type="presOf" srcId="{341A1345-9EBB-40FD-A72E-C0CB8F660049}" destId="{1516EE05-71E6-4241-B07E-2CF9AED9D147}" srcOrd="0" destOrd="1" presId="urn:microsoft.com/office/officeart/2005/8/layout/list1"/>
    <dgm:cxn modelId="{B136E1A8-2215-439B-B550-F7D00F951AF1}" type="presOf" srcId="{0C0D449C-6FEF-4AF0-B1AC-8C812CD88829}" destId="{1516EE05-71E6-4241-B07E-2CF9AED9D147}" srcOrd="0" destOrd="5" presId="urn:microsoft.com/office/officeart/2005/8/layout/list1"/>
    <dgm:cxn modelId="{B2403FB1-9CF0-4766-9EBC-16AC50E9E1B9}" type="presOf" srcId="{147DAC94-EADA-45D9-8EB8-67693349E6A4}" destId="{EEB94205-5C06-4717-8FA9-74654F2B01AF}" srcOrd="0" destOrd="0" presId="urn:microsoft.com/office/officeart/2005/8/layout/list1"/>
    <dgm:cxn modelId="{6F1DF0BD-9F27-4AA2-8FE7-8FE74B2F4095}" type="presOf" srcId="{C7F44996-BD0D-4CAE-B93D-027DBA082497}" destId="{FA53CFDF-7726-440A-B6F2-509BA7E49AF8}" srcOrd="1" destOrd="0" presId="urn:microsoft.com/office/officeart/2005/8/layout/list1"/>
    <dgm:cxn modelId="{60CD95C6-0C52-4F54-AEAF-EDCE525EF1C1}" type="presOf" srcId="{C7F44996-BD0D-4CAE-B93D-027DBA082497}" destId="{EDA0E90E-3AAD-4678-BBB6-72B2BF692A57}" srcOrd="0" destOrd="0" presId="urn:microsoft.com/office/officeart/2005/8/layout/list1"/>
    <dgm:cxn modelId="{6AA25AD5-A8F9-4DDB-A2CC-1055A89DB3A2}" type="presOf" srcId="{40BAAA90-CB23-4D2B-976F-7EBAD89FF998}" destId="{1516EE05-71E6-4241-B07E-2CF9AED9D147}" srcOrd="0" destOrd="3" presId="urn:microsoft.com/office/officeart/2005/8/layout/list1"/>
    <dgm:cxn modelId="{7BA72FE8-86B2-4BF2-9183-0B1B76D842F1}" srcId="{40BAAA90-CB23-4D2B-976F-7EBAD89FF998}" destId="{0C0D449C-6FEF-4AF0-B1AC-8C812CD88829}" srcOrd="1" destOrd="0" parTransId="{50B531E9-CC4C-40B8-B75B-3B44DBAB6828}" sibTransId="{6AD0F98A-4644-4535-B7ED-6DE8DAF8E70F}"/>
    <dgm:cxn modelId="{A4AD67FC-F4D7-4F35-9131-79D5485CD994}" srcId="{40BAAA90-CB23-4D2B-976F-7EBAD89FF998}" destId="{BDEA230C-B2F8-4D0D-9887-8729EC0F3697}" srcOrd="0" destOrd="0" parTransId="{EFC57530-D927-4DEB-A171-0B0DD3B6E062}" sibTransId="{47D15C77-AAE7-4267-A82A-865A21193CC1}"/>
    <dgm:cxn modelId="{95BAAFFC-5427-422E-B12F-E06F09BFE2E9}" type="presOf" srcId="{001FD832-80BB-4213-A765-C58B1AAD227B}" destId="{EED06E0B-9411-49C6-A8B9-925176BD90C8}" srcOrd="0" destOrd="0" presId="urn:microsoft.com/office/officeart/2005/8/layout/list1"/>
    <dgm:cxn modelId="{A8673AEC-FAD3-490C-989C-2A79A78C8E92}" type="presParOf" srcId="{2900E296-AD54-4222-9981-209CAF4C3D66}" destId="{8AB95DE9-3A8D-48F3-8C1B-53A07C0EB651}" srcOrd="0" destOrd="0" presId="urn:microsoft.com/office/officeart/2005/8/layout/list1"/>
    <dgm:cxn modelId="{64E14934-9799-4BCA-8EA5-17240CA3F48A}" type="presParOf" srcId="{8AB95DE9-3A8D-48F3-8C1B-53A07C0EB651}" destId="{EDA0E90E-3AAD-4678-BBB6-72B2BF692A57}" srcOrd="0" destOrd="0" presId="urn:microsoft.com/office/officeart/2005/8/layout/list1"/>
    <dgm:cxn modelId="{4698FF73-015F-4033-A86F-C40D1A4A748D}" type="presParOf" srcId="{8AB95DE9-3A8D-48F3-8C1B-53A07C0EB651}" destId="{FA53CFDF-7726-440A-B6F2-509BA7E49AF8}" srcOrd="1" destOrd="0" presId="urn:microsoft.com/office/officeart/2005/8/layout/list1"/>
    <dgm:cxn modelId="{67957643-981B-4FA6-821D-B0D6DB51B7BF}" type="presParOf" srcId="{2900E296-AD54-4222-9981-209CAF4C3D66}" destId="{82399137-74DD-4CFD-A136-73AC719339CD}" srcOrd="1" destOrd="0" presId="urn:microsoft.com/office/officeart/2005/8/layout/list1"/>
    <dgm:cxn modelId="{9D5030FE-8E5A-43CE-A840-AA4194096DAE}" type="presParOf" srcId="{2900E296-AD54-4222-9981-209CAF4C3D66}" destId="{EED06E0B-9411-49C6-A8B9-925176BD90C8}" srcOrd="2" destOrd="0" presId="urn:microsoft.com/office/officeart/2005/8/layout/list1"/>
    <dgm:cxn modelId="{1D20EE10-189B-4628-B09A-006ADE0E70B6}" type="presParOf" srcId="{2900E296-AD54-4222-9981-209CAF4C3D66}" destId="{4EEEC69A-E0BC-47C8-918E-30AFB26F4291}" srcOrd="3" destOrd="0" presId="urn:microsoft.com/office/officeart/2005/8/layout/list1"/>
    <dgm:cxn modelId="{1D65B1BC-BF0B-4920-B17B-4AAD7919CDAA}" type="presParOf" srcId="{2900E296-AD54-4222-9981-209CAF4C3D66}" destId="{62604FEC-21F6-475C-B8DD-C61DA1AA4963}" srcOrd="4" destOrd="0" presId="urn:microsoft.com/office/officeart/2005/8/layout/list1"/>
    <dgm:cxn modelId="{8D4E7E4B-D1F2-4723-85DA-DD19C3DDC1C9}" type="presParOf" srcId="{62604FEC-21F6-475C-B8DD-C61DA1AA4963}" destId="{EEB94205-5C06-4717-8FA9-74654F2B01AF}" srcOrd="0" destOrd="0" presId="urn:microsoft.com/office/officeart/2005/8/layout/list1"/>
    <dgm:cxn modelId="{2100124D-9D45-4FA9-987A-545721A04D5D}" type="presParOf" srcId="{62604FEC-21F6-475C-B8DD-C61DA1AA4963}" destId="{60596A98-A3F0-4986-B247-089EC1F8A0CF}" srcOrd="1" destOrd="0" presId="urn:microsoft.com/office/officeart/2005/8/layout/list1"/>
    <dgm:cxn modelId="{554EB549-E018-46F6-BA1B-BFFD0BBFB848}" type="presParOf" srcId="{2900E296-AD54-4222-9981-209CAF4C3D66}" destId="{BD65A94E-0695-49F2-A953-CF37AC614C24}" srcOrd="5" destOrd="0" presId="urn:microsoft.com/office/officeart/2005/8/layout/list1"/>
    <dgm:cxn modelId="{81E8FE3B-F074-42E5-AA3D-5EEB60E3D0DA}" type="presParOf" srcId="{2900E296-AD54-4222-9981-209CAF4C3D66}" destId="{1516EE05-71E6-4241-B07E-2CF9AED9D14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9C0039-78C1-4D18-93F0-DE29FBF81E35}" type="doc">
      <dgm:prSet loTypeId="urn:microsoft.com/office/officeart/2005/8/layout/list1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id-ID"/>
        </a:p>
      </dgm:t>
    </dgm:pt>
    <dgm:pt modelId="{028257F7-D739-4172-8231-1F180A32C160}">
      <dgm:prSet custT="1"/>
      <dgm:spPr/>
      <dgm:t>
        <a:bodyPr/>
        <a:lstStyle/>
        <a:p>
          <a:r>
            <a:rPr lang="en-US" sz="3200" b="1" dirty="0" err="1">
              <a:latin typeface="+mn-lt"/>
            </a:rPr>
            <a:t>Durasi</a:t>
          </a:r>
          <a:r>
            <a:rPr lang="en-US" sz="3200" b="1" dirty="0">
              <a:latin typeface="+mn-lt"/>
            </a:rPr>
            <a:t> UO</a:t>
          </a:r>
        </a:p>
      </dgm:t>
    </dgm:pt>
    <dgm:pt modelId="{C3FD561B-04AC-47D6-B7D7-93DCD4C28D09}" type="parTrans" cxnId="{E672B3B0-2E14-4232-9394-EF685626BAC0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03B8CCF7-8B1E-4B4C-8DD5-020BDB85B292}" type="sibTrans" cxnId="{E672B3B0-2E14-4232-9394-EF685626BAC0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6FE0918A-C006-4BE9-85A2-3131D8BBD402}">
      <dgm:prSet custT="1"/>
      <dgm:spPr/>
      <dgm:t>
        <a:bodyPr/>
        <a:lstStyle/>
        <a:p>
          <a:r>
            <a:rPr lang="en-US" sz="2800" b="1" dirty="0">
              <a:latin typeface="+mn-lt"/>
            </a:rPr>
            <a:t>UO MK: 90 </a:t>
          </a:r>
          <a:r>
            <a:rPr lang="en-US" sz="2800" b="1" dirty="0" err="1">
              <a:latin typeface="+mn-lt"/>
            </a:rPr>
            <a:t>Menit</a:t>
          </a:r>
          <a:endParaRPr lang="en-US" sz="2800" b="1" dirty="0">
            <a:latin typeface="+mn-lt"/>
          </a:endParaRPr>
        </a:p>
      </dgm:t>
    </dgm:pt>
    <dgm:pt modelId="{859CDC5B-4B8B-415E-81F6-F7BF84841462}" type="parTrans" cxnId="{C2B58788-2D81-40DC-A571-7196B974F664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AB730B7A-FCF8-48F8-BE10-BAA15080C9D1}" type="sibTrans" cxnId="{C2B58788-2D81-40DC-A571-7196B974F664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9EA0C09F-F534-4E93-9DAC-57963CBF42E7}">
      <dgm:prSet custT="1"/>
      <dgm:spPr/>
      <dgm:t>
        <a:bodyPr/>
        <a:lstStyle/>
        <a:p>
          <a:r>
            <a:rPr lang="en-US" sz="2800" b="1" dirty="0">
              <a:latin typeface="+mn-lt"/>
            </a:rPr>
            <a:t>UO TAP 180 </a:t>
          </a:r>
          <a:r>
            <a:rPr lang="en-US" sz="2800" b="1" dirty="0" err="1">
              <a:latin typeface="+mn-lt"/>
            </a:rPr>
            <a:t>Menit</a:t>
          </a:r>
          <a:endParaRPr lang="en-US" sz="2800" b="1" dirty="0">
            <a:latin typeface="+mn-lt"/>
          </a:endParaRPr>
        </a:p>
      </dgm:t>
    </dgm:pt>
    <dgm:pt modelId="{99F660FF-3155-457D-BAE1-6965760C3D10}" type="parTrans" cxnId="{7FBFC25A-1664-409B-85B1-72A5010636FE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C8813DFF-8841-43C1-9EC0-854C8A100BA7}" type="sibTrans" cxnId="{7FBFC25A-1664-409B-85B1-72A5010636FE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69B83F69-2FDB-435C-AAE3-C2F138BDC1E4}">
      <dgm:prSet custT="1"/>
      <dgm:spPr/>
      <dgm:t>
        <a:bodyPr/>
        <a:lstStyle/>
        <a:p>
          <a:r>
            <a:rPr lang="en-US" sz="3200" b="1" dirty="0" err="1">
              <a:latin typeface="+mn-lt"/>
            </a:rPr>
            <a:t>Sesi</a:t>
          </a:r>
          <a:r>
            <a:rPr lang="en-US" sz="3200" b="1" dirty="0">
              <a:latin typeface="+mn-lt"/>
            </a:rPr>
            <a:t> UO</a:t>
          </a:r>
        </a:p>
      </dgm:t>
    </dgm:pt>
    <dgm:pt modelId="{73F426DB-EB81-4345-ABAC-8B53CD96D45E}" type="parTrans" cxnId="{3C05AA5F-0408-4042-AE04-D8BF57B7C1C3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3D9FDB3C-353C-455E-935F-A6D505F1EADF}" type="sibTrans" cxnId="{3C05AA5F-0408-4042-AE04-D8BF57B7C1C3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6652A1FA-AA58-4443-A43D-86AD3179CF00}">
      <dgm:prSet custT="1"/>
      <dgm:spPr/>
      <dgm:t>
        <a:bodyPr/>
        <a:lstStyle/>
        <a:p>
          <a:r>
            <a:rPr lang="en-US" sz="2800" b="1" dirty="0">
              <a:latin typeface="+mn-lt"/>
            </a:rPr>
            <a:t>UO MK </a:t>
          </a:r>
        </a:p>
      </dgm:t>
    </dgm:pt>
    <dgm:pt modelId="{82263697-039E-4213-9C39-2027AA4CB46D}" type="parTrans" cxnId="{5BA11EF0-A6C2-4D5C-A235-5D39EABC4FA4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97159DB1-D25F-46FD-9BFE-54F4493A5B1F}" type="sibTrans" cxnId="{5BA11EF0-A6C2-4D5C-A235-5D39EABC4FA4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F2C0594F-ECCF-46FD-9AD9-88F308F357C7}">
      <dgm:prSet custT="1"/>
      <dgm:spPr/>
      <dgm:t>
        <a:bodyPr/>
        <a:lstStyle/>
        <a:p>
          <a:r>
            <a:rPr lang="en-US" sz="2800" b="1" dirty="0" err="1">
              <a:latin typeface="+mn-lt"/>
            </a:rPr>
            <a:t>Sesi</a:t>
          </a:r>
          <a:r>
            <a:rPr lang="en-US" sz="2800" b="1" dirty="0">
              <a:latin typeface="+mn-lt"/>
            </a:rPr>
            <a:t> 2 : </a:t>
          </a:r>
          <a:r>
            <a:rPr lang="en-US" sz="2800" b="0" dirty="0">
              <a:latin typeface="+mn-lt"/>
            </a:rPr>
            <a:t>13-00 - 16.00 </a:t>
          </a:r>
          <a:r>
            <a:rPr lang="en-US" sz="2800" b="0" dirty="0" err="1">
              <a:latin typeface="+mn-lt"/>
            </a:rPr>
            <a:t>Waktu</a:t>
          </a:r>
          <a:r>
            <a:rPr lang="en-US" sz="2800" b="0" dirty="0">
              <a:latin typeface="+mn-lt"/>
            </a:rPr>
            <a:t> </a:t>
          </a:r>
          <a:r>
            <a:rPr lang="en-US" sz="2800" b="0" dirty="0" err="1">
              <a:latin typeface="+mn-lt"/>
            </a:rPr>
            <a:t>setempat</a:t>
          </a:r>
          <a:endParaRPr lang="en-US" sz="2800" b="0" dirty="0">
            <a:latin typeface="+mn-lt"/>
          </a:endParaRPr>
        </a:p>
      </dgm:t>
    </dgm:pt>
    <dgm:pt modelId="{21BBD735-7510-4480-9AD9-0C24708F8EC5}">
      <dgm:prSet custT="1"/>
      <dgm:spPr/>
      <dgm:t>
        <a:bodyPr/>
        <a:lstStyle/>
        <a:p>
          <a:r>
            <a:rPr lang="en-US" sz="2800" b="1" dirty="0" err="1">
              <a:latin typeface="+mn-lt"/>
            </a:rPr>
            <a:t>Sesi</a:t>
          </a:r>
          <a:r>
            <a:rPr lang="en-US" sz="2800" b="1" dirty="0">
              <a:latin typeface="+mn-lt"/>
            </a:rPr>
            <a:t> 1 : </a:t>
          </a:r>
          <a:r>
            <a:rPr lang="en-US" sz="2800" b="0" dirty="0">
              <a:latin typeface="+mn-lt"/>
            </a:rPr>
            <a:t>08.00 - 11.00 </a:t>
          </a:r>
          <a:r>
            <a:rPr lang="en-US" sz="2800" b="0" dirty="0" err="1">
              <a:latin typeface="+mn-lt"/>
            </a:rPr>
            <a:t>Waktu</a:t>
          </a:r>
          <a:r>
            <a:rPr lang="en-US" sz="2800" b="0" dirty="0">
              <a:latin typeface="+mn-lt"/>
            </a:rPr>
            <a:t> </a:t>
          </a:r>
          <a:r>
            <a:rPr lang="en-US" sz="2800" b="0" dirty="0" err="1">
              <a:latin typeface="+mn-lt"/>
            </a:rPr>
            <a:t>setempat</a:t>
          </a:r>
          <a:endParaRPr lang="en-US" sz="2800" b="0" dirty="0">
            <a:latin typeface="+mn-lt"/>
          </a:endParaRPr>
        </a:p>
      </dgm:t>
    </dgm:pt>
    <dgm:pt modelId="{909829B9-41FC-4123-93D9-2183C6952412}">
      <dgm:prSet custT="1"/>
      <dgm:spPr/>
      <dgm:t>
        <a:bodyPr/>
        <a:lstStyle/>
        <a:p>
          <a:r>
            <a:rPr lang="en-US" sz="2800" b="1" dirty="0" err="1">
              <a:latin typeface="+mn-lt"/>
            </a:rPr>
            <a:t>Sesi</a:t>
          </a:r>
          <a:r>
            <a:rPr lang="en-US" sz="2800" b="1" dirty="0">
              <a:latin typeface="+mn-lt"/>
            </a:rPr>
            <a:t> UO TAP</a:t>
          </a:r>
          <a:endParaRPr lang="id-ID" sz="2800" b="1" dirty="0">
            <a:latin typeface="+mn-lt"/>
          </a:endParaRPr>
        </a:p>
      </dgm:t>
    </dgm:pt>
    <dgm:pt modelId="{BEC5C1DB-1331-4B66-AAB8-383EE72F2834}" type="sibTrans" cxnId="{2979BD6A-BD90-4177-923C-8A08713EB4B1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4C824774-DB27-4A07-8596-F55190E57000}" type="parTrans" cxnId="{2979BD6A-BD90-4177-923C-8A08713EB4B1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BAD1ED87-856A-4E5D-825B-74BC2BE9519E}" type="sibTrans" cxnId="{C200A68F-8B48-479B-AD03-5C4E5AA83800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EFF62A6E-B085-460F-B54A-EF7F755EA60B}" type="parTrans" cxnId="{C200A68F-8B48-479B-AD03-5C4E5AA83800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C1924185-9C51-4CB7-9E7B-EE58BF715EB6}" type="sibTrans" cxnId="{806B0252-14E6-4144-B9C9-D3659C0586E6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12887D80-69B3-4076-8822-F7FAC41EBCC7}" type="parTrans" cxnId="{806B0252-14E6-4144-B9C9-D3659C0586E6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7088B215-4E60-4B45-BB63-6F15B2EC00D9}">
      <dgm:prSet custT="1"/>
      <dgm:spPr/>
      <dgm:t>
        <a:bodyPr/>
        <a:lstStyle/>
        <a:p>
          <a:r>
            <a:rPr lang="en-US" sz="2800" b="1" dirty="0" err="1">
              <a:latin typeface="+mn-lt"/>
            </a:rPr>
            <a:t>Sesi</a:t>
          </a:r>
          <a:r>
            <a:rPr lang="en-US" sz="2800" b="1" dirty="0">
              <a:latin typeface="+mn-lt"/>
            </a:rPr>
            <a:t> 4: </a:t>
          </a:r>
          <a:r>
            <a:rPr lang="id-ID" sz="2800" b="0" dirty="0">
              <a:latin typeface="+mn-lt"/>
            </a:rPr>
            <a:t>15.00 </a:t>
          </a:r>
          <a:r>
            <a:rPr lang="en-US" sz="2800" b="0" dirty="0">
              <a:latin typeface="+mn-lt"/>
            </a:rPr>
            <a:t>-</a:t>
          </a:r>
          <a:r>
            <a:rPr lang="id-ID" sz="2800" b="0" dirty="0">
              <a:latin typeface="+mn-lt"/>
            </a:rPr>
            <a:t> 16.30 Waktu Setempat</a:t>
          </a:r>
        </a:p>
      </dgm:t>
    </dgm:pt>
    <dgm:pt modelId="{48563AD7-E201-4515-9A23-B9CACDFC25AF}" type="sibTrans" cxnId="{7DD1A25E-46B3-4CD4-9EB3-F153347C43C7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0FDED498-4B6A-48A5-81F6-60AC5E18AE5B}" type="parTrans" cxnId="{7DD1A25E-46B3-4CD4-9EB3-F153347C43C7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C321B414-D86E-4109-877A-84BCF858AB24}">
      <dgm:prSet custT="1"/>
      <dgm:spPr/>
      <dgm:t>
        <a:bodyPr/>
        <a:lstStyle/>
        <a:p>
          <a:r>
            <a:rPr lang="en-US" sz="2800" b="1" dirty="0" err="1">
              <a:latin typeface="+mn-lt"/>
            </a:rPr>
            <a:t>Sesi</a:t>
          </a:r>
          <a:r>
            <a:rPr lang="en-US" sz="2800" b="1" dirty="0">
              <a:latin typeface="+mn-lt"/>
            </a:rPr>
            <a:t> 3: </a:t>
          </a:r>
          <a:r>
            <a:rPr lang="id-ID" sz="2800" b="0" dirty="0">
              <a:latin typeface="+mn-lt"/>
            </a:rPr>
            <a:t>13.00 </a:t>
          </a:r>
          <a:r>
            <a:rPr lang="en-US" sz="2800" b="0" dirty="0">
              <a:latin typeface="+mn-lt"/>
            </a:rPr>
            <a:t>-</a:t>
          </a:r>
          <a:r>
            <a:rPr lang="id-ID" sz="2800" b="0" dirty="0">
              <a:latin typeface="+mn-lt"/>
            </a:rPr>
            <a:t> 14.30 Waktu Setempat</a:t>
          </a:r>
        </a:p>
      </dgm:t>
    </dgm:pt>
    <dgm:pt modelId="{9403582F-D674-4556-99D0-B6FC219556E6}" type="sibTrans" cxnId="{CA3F9243-23DA-4408-B872-E756831AEDC8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F46E713D-40F0-4117-915E-AA0F179A9C25}" type="parTrans" cxnId="{CA3F9243-23DA-4408-B872-E756831AEDC8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62DB83AC-F7B3-4D4F-ADDB-07F97B61CDB7}">
      <dgm:prSet custT="1"/>
      <dgm:spPr/>
      <dgm:t>
        <a:bodyPr/>
        <a:lstStyle/>
        <a:p>
          <a:r>
            <a:rPr lang="en-US" sz="2800" b="1" dirty="0" err="1">
              <a:latin typeface="+mn-lt"/>
            </a:rPr>
            <a:t>Sesi</a:t>
          </a:r>
          <a:r>
            <a:rPr lang="en-US" sz="2800" b="1" dirty="0">
              <a:latin typeface="+mn-lt"/>
            </a:rPr>
            <a:t> </a:t>
          </a:r>
          <a:r>
            <a:rPr lang="id-ID" sz="2800" b="1" dirty="0">
              <a:latin typeface="+mn-lt"/>
            </a:rPr>
            <a:t>2</a:t>
          </a:r>
          <a:r>
            <a:rPr lang="en-US" sz="2800" b="1" dirty="0">
              <a:latin typeface="+mn-lt"/>
            </a:rPr>
            <a:t>: </a:t>
          </a:r>
          <a:r>
            <a:rPr lang="en-US" sz="2800" b="0" dirty="0">
              <a:latin typeface="+mn-lt"/>
            </a:rPr>
            <a:t>1</a:t>
          </a:r>
          <a:r>
            <a:rPr lang="id-ID" sz="2800" b="0" dirty="0">
              <a:latin typeface="+mn-lt"/>
            </a:rPr>
            <a:t>0.00 </a:t>
          </a:r>
          <a:r>
            <a:rPr lang="en-US" sz="2800" b="0" dirty="0">
              <a:latin typeface="+mn-lt"/>
            </a:rPr>
            <a:t>-</a:t>
          </a:r>
          <a:r>
            <a:rPr lang="id-ID" sz="2800" b="0" dirty="0">
              <a:latin typeface="+mn-lt"/>
            </a:rPr>
            <a:t> 11.30 Waktu Setempat</a:t>
          </a:r>
        </a:p>
      </dgm:t>
    </dgm:pt>
    <dgm:pt modelId="{11F6D6C5-131C-4F3B-AAA1-F7113E975580}" type="sibTrans" cxnId="{9BC529B4-833F-41FC-BE5E-413D6F551E67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92CAC6E2-CAA6-42DB-943B-500973C66105}" type="parTrans" cxnId="{9BC529B4-833F-41FC-BE5E-413D6F551E67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5A0A71D6-A52E-4AA7-BC52-D7CCF6CEDCDF}">
      <dgm:prSet custT="1"/>
      <dgm:spPr/>
      <dgm:t>
        <a:bodyPr/>
        <a:lstStyle/>
        <a:p>
          <a:r>
            <a:rPr lang="id-ID" sz="2800" b="1" dirty="0">
              <a:latin typeface="+mn-lt"/>
            </a:rPr>
            <a:t>Sesi</a:t>
          </a:r>
          <a:r>
            <a:rPr lang="en-US" sz="2800" b="1" dirty="0">
              <a:latin typeface="+mn-lt"/>
            </a:rPr>
            <a:t> 1: </a:t>
          </a:r>
          <a:r>
            <a:rPr lang="id-ID" sz="2800" b="0" dirty="0">
              <a:latin typeface="+mn-lt"/>
            </a:rPr>
            <a:t>08.00 </a:t>
          </a:r>
          <a:r>
            <a:rPr lang="en-US" sz="2800" b="0" dirty="0">
              <a:latin typeface="+mn-lt"/>
            </a:rPr>
            <a:t>-</a:t>
          </a:r>
          <a:r>
            <a:rPr lang="id-ID" sz="2800" b="0" dirty="0">
              <a:latin typeface="+mn-lt"/>
            </a:rPr>
            <a:t> </a:t>
          </a:r>
          <a:r>
            <a:rPr lang="en-US" sz="2800" b="0" dirty="0">
              <a:latin typeface="+mn-lt"/>
            </a:rPr>
            <a:t>0</a:t>
          </a:r>
          <a:r>
            <a:rPr lang="id-ID" sz="2800" b="0" dirty="0">
              <a:latin typeface="+mn-lt"/>
            </a:rPr>
            <a:t>9.30 Waktu Setempat</a:t>
          </a:r>
          <a:endParaRPr lang="en-US" sz="2800" b="0" dirty="0">
            <a:latin typeface="+mn-lt"/>
          </a:endParaRPr>
        </a:p>
      </dgm:t>
    </dgm:pt>
    <dgm:pt modelId="{0CC10425-7A9F-443E-9B8B-A164C86DDBF3}" type="sibTrans" cxnId="{746AC6AF-E7B9-4AF0-BD53-40390C4EA5AE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E8AC447C-443D-40E2-9980-A34B55AE0685}" type="parTrans" cxnId="{746AC6AF-E7B9-4AF0-BD53-40390C4EA5AE}">
      <dgm:prSet/>
      <dgm:spPr/>
      <dgm:t>
        <a:bodyPr/>
        <a:lstStyle/>
        <a:p>
          <a:endParaRPr lang="id-ID" sz="2400" b="0">
            <a:latin typeface="+mn-lt"/>
          </a:endParaRPr>
        </a:p>
      </dgm:t>
    </dgm:pt>
    <dgm:pt modelId="{2900E296-AD54-4222-9981-209CAF4C3D66}" type="pres">
      <dgm:prSet presAssocID="{529C0039-78C1-4D18-93F0-DE29FBF81E35}" presName="linear" presStyleCnt="0">
        <dgm:presLayoutVars>
          <dgm:dir/>
          <dgm:animLvl val="lvl"/>
          <dgm:resizeHandles val="exact"/>
        </dgm:presLayoutVars>
      </dgm:prSet>
      <dgm:spPr/>
    </dgm:pt>
    <dgm:pt modelId="{AA07A550-E691-41F3-8EEE-DEC077872A34}" type="pres">
      <dgm:prSet presAssocID="{028257F7-D739-4172-8231-1F180A32C160}" presName="parentLin" presStyleCnt="0"/>
      <dgm:spPr/>
    </dgm:pt>
    <dgm:pt modelId="{EE46B419-0F01-4CF5-ACFE-3E15AA796AF5}" type="pres">
      <dgm:prSet presAssocID="{028257F7-D739-4172-8231-1F180A32C160}" presName="parentLeftMargin" presStyleLbl="node1" presStyleIdx="0" presStyleCnt="2"/>
      <dgm:spPr/>
    </dgm:pt>
    <dgm:pt modelId="{A1D3741E-8BCA-4D5D-BF4C-B41E12A1F482}" type="pres">
      <dgm:prSet presAssocID="{028257F7-D739-4172-8231-1F180A32C16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DF07418-A6EF-4131-AED5-B176FF93E57C}" type="pres">
      <dgm:prSet presAssocID="{028257F7-D739-4172-8231-1F180A32C160}" presName="negativeSpace" presStyleCnt="0"/>
      <dgm:spPr/>
    </dgm:pt>
    <dgm:pt modelId="{48EB5833-A171-4588-928B-3C020E205753}" type="pres">
      <dgm:prSet presAssocID="{028257F7-D739-4172-8231-1F180A32C160}" presName="childText" presStyleLbl="conFgAcc1" presStyleIdx="0" presStyleCnt="2">
        <dgm:presLayoutVars>
          <dgm:bulletEnabled val="1"/>
        </dgm:presLayoutVars>
      </dgm:prSet>
      <dgm:spPr/>
    </dgm:pt>
    <dgm:pt modelId="{9A9B0261-909F-4E72-A726-4969D8B97865}" type="pres">
      <dgm:prSet presAssocID="{03B8CCF7-8B1E-4B4C-8DD5-020BDB85B292}" presName="spaceBetweenRectangles" presStyleCnt="0"/>
      <dgm:spPr/>
    </dgm:pt>
    <dgm:pt modelId="{0EDE91D2-850D-49B7-BD77-2624A1511D51}" type="pres">
      <dgm:prSet presAssocID="{69B83F69-2FDB-435C-AAE3-C2F138BDC1E4}" presName="parentLin" presStyleCnt="0"/>
      <dgm:spPr/>
    </dgm:pt>
    <dgm:pt modelId="{28722CDE-9A74-48EB-A2D3-4F00744FD83B}" type="pres">
      <dgm:prSet presAssocID="{69B83F69-2FDB-435C-AAE3-C2F138BDC1E4}" presName="parentLeftMargin" presStyleLbl="node1" presStyleIdx="0" presStyleCnt="2"/>
      <dgm:spPr/>
    </dgm:pt>
    <dgm:pt modelId="{67260B1B-46D5-4896-83C7-0C8FC67571C1}" type="pres">
      <dgm:prSet presAssocID="{69B83F69-2FDB-435C-AAE3-C2F138BDC1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4E97398-F956-4D40-A506-0EB7155FF23B}" type="pres">
      <dgm:prSet presAssocID="{69B83F69-2FDB-435C-AAE3-C2F138BDC1E4}" presName="negativeSpace" presStyleCnt="0"/>
      <dgm:spPr/>
    </dgm:pt>
    <dgm:pt modelId="{E1C04685-2F82-44BB-A01B-9767926DCA7C}" type="pres">
      <dgm:prSet presAssocID="{69B83F69-2FDB-435C-AAE3-C2F138BDC1E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8155B2A-D4DB-4ED5-99A0-8EFBA20FDE49}" type="presOf" srcId="{028257F7-D739-4172-8231-1F180A32C160}" destId="{EE46B419-0F01-4CF5-ACFE-3E15AA796AF5}" srcOrd="0" destOrd="0" presId="urn:microsoft.com/office/officeart/2005/8/layout/list1"/>
    <dgm:cxn modelId="{21905034-B470-4E13-B34A-0793C313D016}" type="presOf" srcId="{69B83F69-2FDB-435C-AAE3-C2F138BDC1E4}" destId="{28722CDE-9A74-48EB-A2D3-4F00744FD83B}" srcOrd="0" destOrd="0" presId="urn:microsoft.com/office/officeart/2005/8/layout/list1"/>
    <dgm:cxn modelId="{4F632638-A638-4CE5-A13C-F2259C0AE3B7}" type="presOf" srcId="{909829B9-41FC-4123-93D9-2183C6952412}" destId="{E1C04685-2F82-44BB-A01B-9767926DCA7C}" srcOrd="0" destOrd="5" presId="urn:microsoft.com/office/officeart/2005/8/layout/list1"/>
    <dgm:cxn modelId="{C30EFF3D-0F37-43F4-9DB2-D7FAFBFF639A}" type="presOf" srcId="{62DB83AC-F7B3-4D4F-ADDB-07F97B61CDB7}" destId="{E1C04685-2F82-44BB-A01B-9767926DCA7C}" srcOrd="0" destOrd="2" presId="urn:microsoft.com/office/officeart/2005/8/layout/list1"/>
    <dgm:cxn modelId="{7DD1A25E-46B3-4CD4-9EB3-F153347C43C7}" srcId="{6652A1FA-AA58-4443-A43D-86AD3179CF00}" destId="{7088B215-4E60-4B45-BB63-6F15B2EC00D9}" srcOrd="3" destOrd="0" parTransId="{0FDED498-4B6A-48A5-81F6-60AC5E18AE5B}" sibTransId="{48563AD7-E201-4515-9A23-B9CACDFC25AF}"/>
    <dgm:cxn modelId="{3C05AA5F-0408-4042-AE04-D8BF57B7C1C3}" srcId="{529C0039-78C1-4D18-93F0-DE29FBF81E35}" destId="{69B83F69-2FDB-435C-AAE3-C2F138BDC1E4}" srcOrd="1" destOrd="0" parTransId="{73F426DB-EB81-4345-ABAC-8B53CD96D45E}" sibTransId="{3D9FDB3C-353C-455E-935F-A6D505F1EADF}"/>
    <dgm:cxn modelId="{CA3F9243-23DA-4408-B872-E756831AEDC8}" srcId="{6652A1FA-AA58-4443-A43D-86AD3179CF00}" destId="{C321B414-D86E-4109-877A-84BCF858AB24}" srcOrd="2" destOrd="0" parTransId="{F46E713D-40F0-4117-915E-AA0F179A9C25}" sibTransId="{9403582F-D674-4556-99D0-B6FC219556E6}"/>
    <dgm:cxn modelId="{040F5045-870B-4867-B9DC-E4DE5835648A}" type="presOf" srcId="{69B83F69-2FDB-435C-AAE3-C2F138BDC1E4}" destId="{67260B1B-46D5-4896-83C7-0C8FC67571C1}" srcOrd="1" destOrd="0" presId="urn:microsoft.com/office/officeart/2005/8/layout/list1"/>
    <dgm:cxn modelId="{92BBA765-2EE3-4C8A-B65D-E2A6A681A931}" type="presOf" srcId="{21BBD735-7510-4480-9AD9-0C24708F8EC5}" destId="{E1C04685-2F82-44BB-A01B-9767926DCA7C}" srcOrd="0" destOrd="6" presId="urn:microsoft.com/office/officeart/2005/8/layout/list1"/>
    <dgm:cxn modelId="{2979BD6A-BD90-4177-923C-8A08713EB4B1}" srcId="{69B83F69-2FDB-435C-AAE3-C2F138BDC1E4}" destId="{909829B9-41FC-4123-93D9-2183C6952412}" srcOrd="1" destOrd="0" parTransId="{4C824774-DB27-4A07-8596-F55190E57000}" sibTransId="{BEC5C1DB-1331-4B66-AAB8-383EE72F2834}"/>
    <dgm:cxn modelId="{8CDE5D6C-AD2E-4BBC-9C25-CD0E48562A79}" type="presOf" srcId="{F2C0594F-ECCF-46FD-9AD9-88F308F357C7}" destId="{E1C04685-2F82-44BB-A01B-9767926DCA7C}" srcOrd="0" destOrd="7" presId="urn:microsoft.com/office/officeart/2005/8/layout/list1"/>
    <dgm:cxn modelId="{5326734E-8DFB-4262-8773-22ECAE8D6946}" type="presOf" srcId="{6652A1FA-AA58-4443-A43D-86AD3179CF00}" destId="{E1C04685-2F82-44BB-A01B-9767926DCA7C}" srcOrd="0" destOrd="0" presId="urn:microsoft.com/office/officeart/2005/8/layout/list1"/>
    <dgm:cxn modelId="{D060916F-B388-43DD-845D-1A0111995CA5}" type="presOf" srcId="{C321B414-D86E-4109-877A-84BCF858AB24}" destId="{E1C04685-2F82-44BB-A01B-9767926DCA7C}" srcOrd="0" destOrd="3" presId="urn:microsoft.com/office/officeart/2005/8/layout/list1"/>
    <dgm:cxn modelId="{806B0252-14E6-4144-B9C9-D3659C0586E6}" srcId="{909829B9-41FC-4123-93D9-2183C6952412}" destId="{21BBD735-7510-4480-9AD9-0C24708F8EC5}" srcOrd="0" destOrd="0" parTransId="{12887D80-69B3-4076-8822-F7FAC41EBCC7}" sibTransId="{C1924185-9C51-4CB7-9E7B-EE58BF715EB6}"/>
    <dgm:cxn modelId="{7FBFC25A-1664-409B-85B1-72A5010636FE}" srcId="{028257F7-D739-4172-8231-1F180A32C160}" destId="{9EA0C09F-F534-4E93-9DAC-57963CBF42E7}" srcOrd="1" destOrd="0" parTransId="{99F660FF-3155-457D-BAE1-6965760C3D10}" sibTransId="{C8813DFF-8841-43C1-9EC0-854C8A100BA7}"/>
    <dgm:cxn modelId="{96EE5B82-6F21-4C57-8DC5-15361D79AAFF}" type="presOf" srcId="{9EA0C09F-F534-4E93-9DAC-57963CBF42E7}" destId="{48EB5833-A171-4588-928B-3C020E205753}" srcOrd="0" destOrd="1" presId="urn:microsoft.com/office/officeart/2005/8/layout/list1"/>
    <dgm:cxn modelId="{C2B58788-2D81-40DC-A571-7196B974F664}" srcId="{028257F7-D739-4172-8231-1F180A32C160}" destId="{6FE0918A-C006-4BE9-85A2-3131D8BBD402}" srcOrd="0" destOrd="0" parTransId="{859CDC5B-4B8B-415E-81F6-F7BF84841462}" sibTransId="{AB730B7A-FCF8-48F8-BE10-BAA15080C9D1}"/>
    <dgm:cxn modelId="{C200A68F-8B48-479B-AD03-5C4E5AA83800}" srcId="{909829B9-41FC-4123-93D9-2183C6952412}" destId="{F2C0594F-ECCF-46FD-9AD9-88F308F357C7}" srcOrd="1" destOrd="0" parTransId="{EFF62A6E-B085-460F-B54A-EF7F755EA60B}" sibTransId="{BAD1ED87-856A-4E5D-825B-74BC2BE9519E}"/>
    <dgm:cxn modelId="{126CAAA7-4578-4350-A83C-B8EA04EABBC3}" type="presOf" srcId="{529C0039-78C1-4D18-93F0-DE29FBF81E35}" destId="{2900E296-AD54-4222-9981-209CAF4C3D66}" srcOrd="0" destOrd="0" presId="urn:microsoft.com/office/officeart/2005/8/layout/list1"/>
    <dgm:cxn modelId="{746AC6AF-E7B9-4AF0-BD53-40390C4EA5AE}" srcId="{6652A1FA-AA58-4443-A43D-86AD3179CF00}" destId="{5A0A71D6-A52E-4AA7-BC52-D7CCF6CEDCDF}" srcOrd="0" destOrd="0" parTransId="{E8AC447C-443D-40E2-9980-A34B55AE0685}" sibTransId="{0CC10425-7A9F-443E-9B8B-A164C86DDBF3}"/>
    <dgm:cxn modelId="{E672B3B0-2E14-4232-9394-EF685626BAC0}" srcId="{529C0039-78C1-4D18-93F0-DE29FBF81E35}" destId="{028257F7-D739-4172-8231-1F180A32C160}" srcOrd="0" destOrd="0" parTransId="{C3FD561B-04AC-47D6-B7D7-93DCD4C28D09}" sibTransId="{03B8CCF7-8B1E-4B4C-8DD5-020BDB85B292}"/>
    <dgm:cxn modelId="{9BC529B4-833F-41FC-BE5E-413D6F551E67}" srcId="{6652A1FA-AA58-4443-A43D-86AD3179CF00}" destId="{62DB83AC-F7B3-4D4F-ADDB-07F97B61CDB7}" srcOrd="1" destOrd="0" parTransId="{92CAC6E2-CAA6-42DB-943B-500973C66105}" sibTransId="{11F6D6C5-131C-4F3B-AAA1-F7113E975580}"/>
    <dgm:cxn modelId="{776CB9B7-63A7-4765-AF76-DA6CAA3A5EC5}" type="presOf" srcId="{7088B215-4E60-4B45-BB63-6F15B2EC00D9}" destId="{E1C04685-2F82-44BB-A01B-9767926DCA7C}" srcOrd="0" destOrd="4" presId="urn:microsoft.com/office/officeart/2005/8/layout/list1"/>
    <dgm:cxn modelId="{B90DB8D3-6CB9-4052-805E-6D627E0A0F31}" type="presOf" srcId="{5A0A71D6-A52E-4AA7-BC52-D7CCF6CEDCDF}" destId="{E1C04685-2F82-44BB-A01B-9767926DCA7C}" srcOrd="0" destOrd="1" presId="urn:microsoft.com/office/officeart/2005/8/layout/list1"/>
    <dgm:cxn modelId="{497ADAD5-4A2A-447A-9B98-667BAB13CBB5}" type="presOf" srcId="{028257F7-D739-4172-8231-1F180A32C160}" destId="{A1D3741E-8BCA-4D5D-BF4C-B41E12A1F482}" srcOrd="1" destOrd="0" presId="urn:microsoft.com/office/officeart/2005/8/layout/list1"/>
    <dgm:cxn modelId="{5BA11EF0-A6C2-4D5C-A235-5D39EABC4FA4}" srcId="{69B83F69-2FDB-435C-AAE3-C2F138BDC1E4}" destId="{6652A1FA-AA58-4443-A43D-86AD3179CF00}" srcOrd="0" destOrd="0" parTransId="{82263697-039E-4213-9C39-2027AA4CB46D}" sibTransId="{97159DB1-D25F-46FD-9BFE-54F4493A5B1F}"/>
    <dgm:cxn modelId="{74549CF5-CBA8-4E65-BF81-B869C1BBB1F6}" type="presOf" srcId="{6FE0918A-C006-4BE9-85A2-3131D8BBD402}" destId="{48EB5833-A171-4588-928B-3C020E205753}" srcOrd="0" destOrd="0" presId="urn:microsoft.com/office/officeart/2005/8/layout/list1"/>
    <dgm:cxn modelId="{2619DE17-C12E-443C-AAC6-C21E7FFA844D}" type="presParOf" srcId="{2900E296-AD54-4222-9981-209CAF4C3D66}" destId="{AA07A550-E691-41F3-8EEE-DEC077872A34}" srcOrd="0" destOrd="0" presId="urn:microsoft.com/office/officeart/2005/8/layout/list1"/>
    <dgm:cxn modelId="{221D70CF-476D-40EF-98A1-B80D2231F107}" type="presParOf" srcId="{AA07A550-E691-41F3-8EEE-DEC077872A34}" destId="{EE46B419-0F01-4CF5-ACFE-3E15AA796AF5}" srcOrd="0" destOrd="0" presId="urn:microsoft.com/office/officeart/2005/8/layout/list1"/>
    <dgm:cxn modelId="{01EA6880-2B4B-426B-A013-5FB5104B772D}" type="presParOf" srcId="{AA07A550-E691-41F3-8EEE-DEC077872A34}" destId="{A1D3741E-8BCA-4D5D-BF4C-B41E12A1F482}" srcOrd="1" destOrd="0" presId="urn:microsoft.com/office/officeart/2005/8/layout/list1"/>
    <dgm:cxn modelId="{7B111406-9AAE-482B-BA77-BCABA9B95AF2}" type="presParOf" srcId="{2900E296-AD54-4222-9981-209CAF4C3D66}" destId="{9DF07418-A6EF-4131-AED5-B176FF93E57C}" srcOrd="1" destOrd="0" presId="urn:microsoft.com/office/officeart/2005/8/layout/list1"/>
    <dgm:cxn modelId="{7EAD67FD-5223-47F5-8996-7B26F2632F81}" type="presParOf" srcId="{2900E296-AD54-4222-9981-209CAF4C3D66}" destId="{48EB5833-A171-4588-928B-3C020E205753}" srcOrd="2" destOrd="0" presId="urn:microsoft.com/office/officeart/2005/8/layout/list1"/>
    <dgm:cxn modelId="{CECC54D5-8B73-4E22-B3CE-8CB98C4551F4}" type="presParOf" srcId="{2900E296-AD54-4222-9981-209CAF4C3D66}" destId="{9A9B0261-909F-4E72-A726-4969D8B97865}" srcOrd="3" destOrd="0" presId="urn:microsoft.com/office/officeart/2005/8/layout/list1"/>
    <dgm:cxn modelId="{6CF646E0-BC75-43D4-A33F-262B82983E47}" type="presParOf" srcId="{2900E296-AD54-4222-9981-209CAF4C3D66}" destId="{0EDE91D2-850D-49B7-BD77-2624A1511D51}" srcOrd="4" destOrd="0" presId="urn:microsoft.com/office/officeart/2005/8/layout/list1"/>
    <dgm:cxn modelId="{80205FDA-8C8A-412C-9D4F-1430AC57E217}" type="presParOf" srcId="{0EDE91D2-850D-49B7-BD77-2624A1511D51}" destId="{28722CDE-9A74-48EB-A2D3-4F00744FD83B}" srcOrd="0" destOrd="0" presId="urn:microsoft.com/office/officeart/2005/8/layout/list1"/>
    <dgm:cxn modelId="{78E3DAA2-C07D-4360-B3EF-9DA12EA55D5E}" type="presParOf" srcId="{0EDE91D2-850D-49B7-BD77-2624A1511D51}" destId="{67260B1B-46D5-4896-83C7-0C8FC67571C1}" srcOrd="1" destOrd="0" presId="urn:microsoft.com/office/officeart/2005/8/layout/list1"/>
    <dgm:cxn modelId="{18317F43-AA7A-4C78-A636-282926673228}" type="presParOf" srcId="{2900E296-AD54-4222-9981-209CAF4C3D66}" destId="{14E97398-F956-4D40-A506-0EB7155FF23B}" srcOrd="5" destOrd="0" presId="urn:microsoft.com/office/officeart/2005/8/layout/list1"/>
    <dgm:cxn modelId="{9F14491F-DF39-4D85-925C-39BADA0D43A2}" type="presParOf" srcId="{2900E296-AD54-4222-9981-209CAF4C3D66}" destId="{E1C04685-2F82-44BB-A01B-9767926DCA7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9C0039-78C1-4D18-93F0-DE29FBF81E35}" type="doc">
      <dgm:prSet loTypeId="urn:microsoft.com/office/officeart/2005/8/layout/list1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id-ID"/>
        </a:p>
      </dgm:t>
    </dgm:pt>
    <dgm:pt modelId="{4AD35CF1-6DD9-488F-8F01-946193A5D80D}">
      <dgm:prSet/>
      <dgm:spPr/>
      <dgm:t>
        <a:bodyPr/>
        <a:lstStyle/>
        <a:p>
          <a:r>
            <a:rPr lang="en-US" b="1" dirty="0"/>
            <a:t>S</a:t>
          </a:r>
          <a:r>
            <a:rPr lang="id-ID" b="1" dirty="0"/>
            <a:t>yarat bagi </a:t>
          </a:r>
          <a:r>
            <a:rPr lang="en-US" b="1" dirty="0" err="1"/>
            <a:t>peserta</a:t>
          </a:r>
          <a:r>
            <a:rPr lang="id-ID" b="1" dirty="0"/>
            <a:t> </a:t>
          </a:r>
          <a:r>
            <a:rPr lang="en-US" b="1" dirty="0" err="1"/>
            <a:t>untuk</a:t>
          </a:r>
          <a:r>
            <a:rPr lang="en-US" b="1" dirty="0"/>
            <a:t> </a:t>
          </a:r>
          <a:r>
            <a:rPr lang="en-US" b="1" dirty="0" err="1"/>
            <a:t>mengikuti</a:t>
          </a:r>
          <a:r>
            <a:rPr lang="en-US" b="1" dirty="0"/>
            <a:t> UO </a:t>
          </a:r>
          <a:r>
            <a:rPr lang="en-US" b="1" dirty="0" err="1"/>
            <a:t>dan</a:t>
          </a:r>
          <a:r>
            <a:rPr lang="en-US" b="1" dirty="0"/>
            <a:t> </a:t>
          </a:r>
          <a:r>
            <a:rPr lang="en-US" b="1" dirty="0" err="1"/>
            <a:t>wajib</a:t>
          </a:r>
          <a:r>
            <a:rPr lang="en-US" b="1" dirty="0"/>
            <a:t> </a:t>
          </a:r>
          <a:r>
            <a:rPr lang="en-US" b="1" dirty="0" err="1"/>
            <a:t>ditunjukkan</a:t>
          </a:r>
          <a:r>
            <a:rPr lang="en-US" b="1" dirty="0"/>
            <a:t> </a:t>
          </a:r>
          <a:r>
            <a:rPr lang="en-US" b="1" dirty="0" err="1"/>
            <a:t>pada</a:t>
          </a:r>
          <a:r>
            <a:rPr lang="en-US" b="1" dirty="0"/>
            <a:t> </a:t>
          </a:r>
          <a:r>
            <a:rPr lang="en-US" b="1" dirty="0" err="1"/>
            <a:t>saat</a:t>
          </a:r>
          <a:r>
            <a:rPr lang="en-US" b="1" dirty="0"/>
            <a:t> </a:t>
          </a:r>
          <a:r>
            <a:rPr lang="en-US" b="1" dirty="0" err="1"/>
            <a:t>mengikuti</a:t>
          </a:r>
          <a:r>
            <a:rPr lang="en-US" b="1" dirty="0"/>
            <a:t> UO</a:t>
          </a:r>
        </a:p>
      </dgm:t>
    </dgm:pt>
    <dgm:pt modelId="{231B46BE-2829-4E80-B2C6-9537096B5184}" type="parTrans" cxnId="{E6BA963D-A8B8-4595-B24C-73942BE2EF92}">
      <dgm:prSet/>
      <dgm:spPr/>
      <dgm:t>
        <a:bodyPr/>
        <a:lstStyle/>
        <a:p>
          <a:endParaRPr lang="id-ID"/>
        </a:p>
      </dgm:t>
    </dgm:pt>
    <dgm:pt modelId="{22EF9D93-E6D1-430A-9235-5E409B1CACD9}" type="sibTrans" cxnId="{E6BA963D-A8B8-4595-B24C-73942BE2EF92}">
      <dgm:prSet/>
      <dgm:spPr/>
      <dgm:t>
        <a:bodyPr/>
        <a:lstStyle/>
        <a:p>
          <a:endParaRPr lang="id-ID"/>
        </a:p>
      </dgm:t>
    </dgm:pt>
    <dgm:pt modelId="{F8F4AC01-F278-4BA9-AE75-21E06DD53F02}">
      <dgm:prSet custT="1"/>
      <dgm:spPr/>
      <dgm:t>
        <a:bodyPr/>
        <a:lstStyle/>
        <a:p>
          <a:r>
            <a:rPr lang="en-US" sz="2800" b="1" dirty="0"/>
            <a:t>KTPUO</a:t>
          </a:r>
        </a:p>
      </dgm:t>
    </dgm:pt>
    <dgm:pt modelId="{87DB20BF-8CBB-4B63-B3F5-3546CDCE869D}" type="parTrans" cxnId="{5B2DB033-AE59-4707-B528-2B391EF67E9B}">
      <dgm:prSet/>
      <dgm:spPr/>
      <dgm:t>
        <a:bodyPr/>
        <a:lstStyle/>
        <a:p>
          <a:endParaRPr lang="id-ID"/>
        </a:p>
      </dgm:t>
    </dgm:pt>
    <dgm:pt modelId="{3FA21C2B-3AB6-4BC1-BDCF-0BBA48C39751}" type="sibTrans" cxnId="{5B2DB033-AE59-4707-B528-2B391EF67E9B}">
      <dgm:prSet/>
      <dgm:spPr/>
      <dgm:t>
        <a:bodyPr/>
        <a:lstStyle/>
        <a:p>
          <a:endParaRPr lang="id-ID"/>
        </a:p>
      </dgm:t>
    </dgm:pt>
    <dgm:pt modelId="{F96E97EE-8338-4B9E-B91F-F161015E398D}">
      <dgm:prSet custT="1"/>
      <dgm:spPr/>
      <dgm:t>
        <a:bodyPr/>
        <a:lstStyle/>
        <a:p>
          <a:r>
            <a:rPr lang="en-US" sz="2800" b="1" dirty="0"/>
            <a:t>KTPUO </a:t>
          </a:r>
          <a:r>
            <a:rPr lang="en-US" sz="2800" b="1" dirty="0" err="1"/>
            <a:t>berisi</a:t>
          </a:r>
          <a:r>
            <a:rPr lang="en-US" sz="2800" b="1" dirty="0"/>
            <a:t>:</a:t>
          </a:r>
          <a:endParaRPr lang="id-ID" sz="2800" b="1" dirty="0"/>
        </a:p>
      </dgm:t>
    </dgm:pt>
    <dgm:pt modelId="{CCD39517-5A0D-443A-922B-D5C94E8EB02F}" type="parTrans" cxnId="{F2FEBB4B-EE11-4E63-94AF-0B7F52F3E7EF}">
      <dgm:prSet/>
      <dgm:spPr/>
      <dgm:t>
        <a:bodyPr/>
        <a:lstStyle/>
        <a:p>
          <a:endParaRPr lang="id-ID"/>
        </a:p>
      </dgm:t>
    </dgm:pt>
    <dgm:pt modelId="{88C83760-71B1-411E-ADCE-43F958CF0D54}" type="sibTrans" cxnId="{F2FEBB4B-EE11-4E63-94AF-0B7F52F3E7EF}">
      <dgm:prSet/>
      <dgm:spPr/>
      <dgm:t>
        <a:bodyPr/>
        <a:lstStyle/>
        <a:p>
          <a:endParaRPr lang="id-ID"/>
        </a:p>
      </dgm:t>
    </dgm:pt>
    <dgm:pt modelId="{5D610E91-55B1-40FD-86FD-0D3FE92460B4}">
      <dgm:prSet/>
      <dgm:spPr/>
      <dgm:t>
        <a:bodyPr/>
        <a:lstStyle/>
        <a:p>
          <a:r>
            <a:rPr lang="en-US" b="1" dirty="0" err="1"/>
            <a:t>Identitas</a:t>
          </a:r>
          <a:r>
            <a:rPr lang="en-US" b="1" dirty="0"/>
            <a:t> </a:t>
          </a:r>
          <a:r>
            <a:rPr lang="en-US" b="1" dirty="0" err="1"/>
            <a:t>peserta</a:t>
          </a:r>
          <a:r>
            <a:rPr lang="en-US" b="1" dirty="0"/>
            <a:t> UO</a:t>
          </a:r>
          <a:endParaRPr lang="id-ID" b="1" dirty="0"/>
        </a:p>
      </dgm:t>
    </dgm:pt>
    <dgm:pt modelId="{0F0A7FFF-9E26-45AE-BE56-28618082F6F6}" type="parTrans" cxnId="{13446A3E-C312-4F63-9238-869E38677B49}">
      <dgm:prSet/>
      <dgm:spPr/>
      <dgm:t>
        <a:bodyPr/>
        <a:lstStyle/>
        <a:p>
          <a:endParaRPr lang="id-ID"/>
        </a:p>
      </dgm:t>
    </dgm:pt>
    <dgm:pt modelId="{47DAE5E2-1B3C-4AB4-8995-B8469597D6E6}" type="sibTrans" cxnId="{13446A3E-C312-4F63-9238-869E38677B49}">
      <dgm:prSet/>
      <dgm:spPr/>
      <dgm:t>
        <a:bodyPr/>
        <a:lstStyle/>
        <a:p>
          <a:endParaRPr lang="id-ID"/>
        </a:p>
      </dgm:t>
    </dgm:pt>
    <dgm:pt modelId="{68F9961B-6E9B-410D-9393-08EF09BE6ED5}">
      <dgm:prSet/>
      <dgm:spPr/>
      <dgm:t>
        <a:bodyPr/>
        <a:lstStyle/>
        <a:p>
          <a:r>
            <a:rPr lang="en-US" b="1" dirty="0" err="1"/>
            <a:t>Tanggal</a:t>
          </a:r>
          <a:r>
            <a:rPr lang="en-US" b="1" dirty="0"/>
            <a:t>, </a:t>
          </a:r>
          <a:r>
            <a:rPr lang="en-US" b="1" dirty="0" err="1"/>
            <a:t>ruang</a:t>
          </a:r>
          <a:r>
            <a:rPr lang="en-US" b="1" dirty="0"/>
            <a:t>, </a:t>
          </a:r>
          <a:r>
            <a:rPr lang="en-US" b="1" dirty="0" err="1"/>
            <a:t>dan</a:t>
          </a:r>
          <a:r>
            <a:rPr lang="en-US" b="1" dirty="0"/>
            <a:t> </a:t>
          </a:r>
          <a:r>
            <a:rPr lang="en-US" b="1" dirty="0" err="1"/>
            <a:t>sesi</a:t>
          </a:r>
          <a:r>
            <a:rPr lang="en-US" b="1" dirty="0"/>
            <a:t> </a:t>
          </a:r>
          <a:r>
            <a:rPr lang="en-US" b="1" dirty="0" err="1"/>
            <a:t>ujian</a:t>
          </a:r>
          <a:endParaRPr lang="id-ID" b="1" dirty="0"/>
        </a:p>
      </dgm:t>
    </dgm:pt>
    <dgm:pt modelId="{F846260A-FC88-4ED2-AB0B-8E17B7FE8BC5}" type="parTrans" cxnId="{CF98BA7C-890C-4087-BDC3-A1046F816A27}">
      <dgm:prSet/>
      <dgm:spPr/>
      <dgm:t>
        <a:bodyPr/>
        <a:lstStyle/>
        <a:p>
          <a:endParaRPr lang="id-ID"/>
        </a:p>
      </dgm:t>
    </dgm:pt>
    <dgm:pt modelId="{7AED9DF9-7A4E-48CA-9583-03A7B5AE24B7}" type="sibTrans" cxnId="{CF98BA7C-890C-4087-BDC3-A1046F816A27}">
      <dgm:prSet/>
      <dgm:spPr/>
      <dgm:t>
        <a:bodyPr/>
        <a:lstStyle/>
        <a:p>
          <a:endParaRPr lang="id-ID"/>
        </a:p>
      </dgm:t>
    </dgm:pt>
    <dgm:pt modelId="{1DEB02B0-F9D9-45C9-B48B-EA1DF1C7DC52}">
      <dgm:prSet/>
      <dgm:spPr/>
      <dgm:t>
        <a:bodyPr/>
        <a:lstStyle/>
        <a:p>
          <a:r>
            <a:rPr lang="en-US" b="1" dirty="0" err="1"/>
            <a:t>Lokasi</a:t>
          </a:r>
          <a:r>
            <a:rPr lang="en-US" b="1" dirty="0"/>
            <a:t> </a:t>
          </a:r>
          <a:r>
            <a:rPr lang="en-US" b="1" dirty="0" err="1"/>
            <a:t>ujian</a:t>
          </a:r>
          <a:endParaRPr lang="id-ID" b="1" dirty="0"/>
        </a:p>
      </dgm:t>
    </dgm:pt>
    <dgm:pt modelId="{86EDFAAD-03B2-4712-9225-C71B76A46F70}" type="parTrans" cxnId="{86DE0D53-420E-4BE4-B6BC-6BA154A90350}">
      <dgm:prSet/>
      <dgm:spPr/>
      <dgm:t>
        <a:bodyPr/>
        <a:lstStyle/>
        <a:p>
          <a:endParaRPr lang="id-ID"/>
        </a:p>
      </dgm:t>
    </dgm:pt>
    <dgm:pt modelId="{61D8E416-3E87-40EC-8B0F-6DAC6B6A3311}" type="sibTrans" cxnId="{86DE0D53-420E-4BE4-B6BC-6BA154A90350}">
      <dgm:prSet/>
      <dgm:spPr/>
      <dgm:t>
        <a:bodyPr/>
        <a:lstStyle/>
        <a:p>
          <a:endParaRPr lang="id-ID"/>
        </a:p>
      </dgm:t>
    </dgm:pt>
    <dgm:pt modelId="{28DDD211-C98B-43D6-B80B-17BB737AACD3}">
      <dgm:prSet/>
      <dgm:spPr/>
      <dgm:t>
        <a:bodyPr/>
        <a:lstStyle/>
        <a:p>
          <a:r>
            <a:rPr lang="en-US" b="1" dirty="0"/>
            <a:t>Sandi </a:t>
          </a:r>
          <a:r>
            <a:rPr lang="en-US" b="1" dirty="0" err="1"/>
            <a:t>untuk</a:t>
          </a:r>
          <a:r>
            <a:rPr lang="en-US" b="1" dirty="0"/>
            <a:t> </a:t>
          </a:r>
          <a:r>
            <a:rPr lang="en-US" b="1" dirty="0" err="1"/>
            <a:t>mengakses</a:t>
          </a:r>
          <a:r>
            <a:rPr lang="en-US" b="1" dirty="0"/>
            <a:t> </a:t>
          </a:r>
          <a:r>
            <a:rPr lang="en-US" b="1" dirty="0" err="1"/>
            <a:t>aplikasi</a:t>
          </a:r>
          <a:r>
            <a:rPr lang="en-US" b="1" dirty="0"/>
            <a:t> UO</a:t>
          </a:r>
          <a:endParaRPr lang="id-ID" b="1" dirty="0"/>
        </a:p>
      </dgm:t>
    </dgm:pt>
    <dgm:pt modelId="{3F172D85-FE6A-404A-8682-D41106D852B1}" type="parTrans" cxnId="{E79752EF-6EF4-49A1-92F2-23FE6FFC1658}">
      <dgm:prSet/>
      <dgm:spPr/>
      <dgm:t>
        <a:bodyPr/>
        <a:lstStyle/>
        <a:p>
          <a:endParaRPr lang="id-ID"/>
        </a:p>
      </dgm:t>
    </dgm:pt>
    <dgm:pt modelId="{4047C25D-E228-46F0-B793-A6B8D0492D26}" type="sibTrans" cxnId="{E79752EF-6EF4-49A1-92F2-23FE6FFC1658}">
      <dgm:prSet/>
      <dgm:spPr/>
      <dgm:t>
        <a:bodyPr/>
        <a:lstStyle/>
        <a:p>
          <a:endParaRPr lang="id-ID"/>
        </a:p>
      </dgm:t>
    </dgm:pt>
    <dgm:pt modelId="{FEC2E72D-6B12-4ABD-89CB-26F8746C76E6}">
      <dgm:prSet/>
      <dgm:spPr/>
      <dgm:t>
        <a:bodyPr/>
        <a:lstStyle/>
        <a:p>
          <a:r>
            <a:rPr lang="id-ID" b="1" dirty="0"/>
            <a:t>pastikan telah m</a:t>
          </a:r>
          <a:r>
            <a:rPr lang="en-US" b="1" dirty="0"/>
            <a:t>e</a:t>
          </a:r>
          <a:r>
            <a:rPr lang="id-ID" b="1" dirty="0"/>
            <a:t>ncetak KTPU</a:t>
          </a:r>
          <a:r>
            <a:rPr lang="en-US" b="1" dirty="0"/>
            <a:t>O</a:t>
          </a:r>
          <a:r>
            <a:rPr lang="id-ID" b="1" dirty="0"/>
            <a:t> secara </a:t>
          </a:r>
          <a:r>
            <a:rPr lang="id-ID" b="1" i="1" dirty="0"/>
            <a:t>online</a:t>
          </a:r>
          <a:r>
            <a:rPr lang="id-ID" b="1" dirty="0"/>
            <a:t> di http://sia.ut.ac.id</a:t>
          </a:r>
          <a:endParaRPr lang="en-US" b="1" dirty="0"/>
        </a:p>
      </dgm:t>
    </dgm:pt>
    <dgm:pt modelId="{F76B4A3D-2EC4-4F63-849C-41215F6150D9}" type="parTrans" cxnId="{9811B7F8-06B1-4FCA-B63A-B749A21FC112}">
      <dgm:prSet/>
      <dgm:spPr/>
      <dgm:t>
        <a:bodyPr/>
        <a:lstStyle/>
        <a:p>
          <a:endParaRPr lang="id-ID"/>
        </a:p>
      </dgm:t>
    </dgm:pt>
    <dgm:pt modelId="{36373258-E91F-4A6C-9923-D8D5CFF5DD1C}" type="sibTrans" cxnId="{9811B7F8-06B1-4FCA-B63A-B749A21FC112}">
      <dgm:prSet/>
      <dgm:spPr/>
      <dgm:t>
        <a:bodyPr/>
        <a:lstStyle/>
        <a:p>
          <a:endParaRPr lang="id-ID"/>
        </a:p>
      </dgm:t>
    </dgm:pt>
    <dgm:pt modelId="{31477D1F-B278-46D8-B042-FB7D86182694}">
      <dgm:prSet custT="1"/>
      <dgm:spPr/>
      <dgm:t>
        <a:bodyPr/>
        <a:lstStyle/>
        <a:p>
          <a:r>
            <a:rPr lang="en-US" sz="2800" b="1" dirty="0"/>
            <a:t>Kapan </a:t>
          </a:r>
          <a:r>
            <a:rPr lang="en-US" sz="2800" b="1" dirty="0" err="1"/>
            <a:t>bisa</a:t>
          </a:r>
          <a:r>
            <a:rPr lang="en-US" sz="2800" b="1" dirty="0"/>
            <a:t> </a:t>
          </a:r>
          <a:r>
            <a:rPr lang="en-US" sz="2800" b="1" dirty="0" err="1"/>
            <a:t>dicetak</a:t>
          </a:r>
          <a:endParaRPr lang="id-ID" sz="2800" b="1" dirty="0"/>
        </a:p>
      </dgm:t>
    </dgm:pt>
    <dgm:pt modelId="{F5A56B7F-29FB-483D-96B7-53481A3199EE}" type="parTrans" cxnId="{AF3444C0-6F06-426C-B144-930D38424F01}">
      <dgm:prSet/>
      <dgm:spPr/>
      <dgm:t>
        <a:bodyPr/>
        <a:lstStyle/>
        <a:p>
          <a:endParaRPr lang="id-ID"/>
        </a:p>
      </dgm:t>
    </dgm:pt>
    <dgm:pt modelId="{C9E2596D-3ED7-4239-B8D2-67BB21C00740}" type="sibTrans" cxnId="{AF3444C0-6F06-426C-B144-930D38424F01}">
      <dgm:prSet/>
      <dgm:spPr/>
      <dgm:t>
        <a:bodyPr/>
        <a:lstStyle/>
        <a:p>
          <a:endParaRPr lang="id-ID"/>
        </a:p>
      </dgm:t>
    </dgm:pt>
    <dgm:pt modelId="{C819D636-A5BE-49D9-99CA-8BDD5A92EFAD}">
      <dgm:prSet custT="1"/>
      <dgm:spPr/>
      <dgm:t>
        <a:bodyPr/>
        <a:lstStyle/>
        <a:p>
          <a:r>
            <a:rPr lang="en-US" sz="2400" b="1" dirty="0">
              <a:latin typeface="+mj-lt"/>
            </a:rPr>
            <a:t>1 (</a:t>
          </a:r>
          <a:r>
            <a:rPr lang="en-US" sz="2400" b="1" dirty="0" err="1">
              <a:latin typeface="+mj-lt"/>
            </a:rPr>
            <a:t>satu</a:t>
          </a:r>
          <a:r>
            <a:rPr lang="en-US" sz="2400" b="1" dirty="0">
              <a:latin typeface="+mj-lt"/>
            </a:rPr>
            <a:t>) </a:t>
          </a:r>
          <a:r>
            <a:rPr lang="en-US" sz="2400" b="1" dirty="0" err="1">
              <a:latin typeface="+mj-lt"/>
            </a:rPr>
            <a:t>bulan</a:t>
          </a:r>
          <a:r>
            <a:rPr lang="en-US" sz="2400" b="1" dirty="0">
              <a:latin typeface="+mj-lt"/>
            </a:rPr>
            <a:t> </a:t>
          </a:r>
          <a:r>
            <a:rPr lang="en-US" sz="2400" b="1" dirty="0" err="1">
              <a:latin typeface="+mj-lt"/>
            </a:rPr>
            <a:t>sebelum</a:t>
          </a:r>
          <a:r>
            <a:rPr lang="en-US" sz="2400" b="1" dirty="0">
              <a:latin typeface="+mj-lt"/>
            </a:rPr>
            <a:t> </a:t>
          </a:r>
          <a:r>
            <a:rPr lang="en-US" sz="2400" b="1" dirty="0" err="1">
              <a:latin typeface="+mj-lt"/>
            </a:rPr>
            <a:t>pelaksanaan</a:t>
          </a:r>
          <a:r>
            <a:rPr lang="en-US" sz="2400" b="1" dirty="0">
              <a:latin typeface="+mj-lt"/>
            </a:rPr>
            <a:t> UO </a:t>
          </a:r>
          <a:r>
            <a:rPr lang="en-ID" altLang="en-US" sz="2400" b="1" dirty="0">
              <a:latin typeface="+mn-lt"/>
              <a:cs typeface="Calibri" panose="020F0502020204030204" pitchFamily="34" charset="0"/>
            </a:rPr>
            <a:t>(</a:t>
          </a:r>
          <a:r>
            <a:rPr lang="en-ID" altLang="en-US" sz="2400" b="1" dirty="0" err="1">
              <a:latin typeface="+mn-lt"/>
              <a:cs typeface="Calibri" panose="020F0502020204030204" pitchFamily="34" charset="0"/>
            </a:rPr>
            <a:t>dapat</a:t>
          </a:r>
          <a:r>
            <a:rPr lang="en-ID" altLang="en-US" sz="2400" b="1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400" b="1" dirty="0" err="1">
              <a:latin typeface="+mn-lt"/>
              <a:cs typeface="Calibri" panose="020F0502020204030204" pitchFamily="34" charset="0"/>
            </a:rPr>
            <a:t>dilihat</a:t>
          </a:r>
          <a:r>
            <a:rPr lang="en-ID" altLang="en-US" sz="2400" b="1" dirty="0">
              <a:latin typeface="+mn-lt"/>
              <a:cs typeface="Calibri" panose="020F0502020204030204" pitchFamily="34" charset="0"/>
            </a:rPr>
            <a:t> di </a:t>
          </a:r>
          <a:r>
            <a:rPr lang="en-ID" altLang="en-US" sz="2400" b="1" dirty="0" err="1">
              <a:latin typeface="+mn-lt"/>
              <a:cs typeface="Calibri" panose="020F0502020204030204" pitchFamily="34" charset="0"/>
            </a:rPr>
            <a:t>Kalender</a:t>
          </a:r>
          <a:r>
            <a:rPr lang="en-ID" altLang="en-US" sz="2400" b="1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400" b="1" dirty="0" err="1">
              <a:latin typeface="+mn-lt"/>
              <a:cs typeface="Calibri" panose="020F0502020204030204" pitchFamily="34" charset="0"/>
            </a:rPr>
            <a:t>Akademik</a:t>
          </a:r>
          <a:r>
            <a:rPr lang="en-ID" altLang="en-US" sz="2400" b="1" dirty="0">
              <a:latin typeface="+mn-lt"/>
              <a:cs typeface="Calibri" panose="020F0502020204030204" pitchFamily="34" charset="0"/>
            </a:rPr>
            <a:t>)</a:t>
          </a:r>
          <a:endParaRPr lang="id-ID" sz="2400" b="1" dirty="0">
            <a:latin typeface="+mj-lt"/>
          </a:endParaRPr>
        </a:p>
      </dgm:t>
    </dgm:pt>
    <dgm:pt modelId="{D15B641E-5118-42FC-AE78-1D48426A66AA}" type="parTrans" cxnId="{29FA7E7E-8489-4078-B2EF-998CC17B3A53}">
      <dgm:prSet/>
      <dgm:spPr/>
      <dgm:t>
        <a:bodyPr/>
        <a:lstStyle/>
        <a:p>
          <a:endParaRPr lang="id-ID"/>
        </a:p>
      </dgm:t>
    </dgm:pt>
    <dgm:pt modelId="{656661F8-5289-4339-8AE7-AAA1FDC3C1FD}" type="sibTrans" cxnId="{29FA7E7E-8489-4078-B2EF-998CC17B3A53}">
      <dgm:prSet/>
      <dgm:spPr/>
      <dgm:t>
        <a:bodyPr/>
        <a:lstStyle/>
        <a:p>
          <a:endParaRPr lang="id-ID"/>
        </a:p>
      </dgm:t>
    </dgm:pt>
    <dgm:pt modelId="{2900E296-AD54-4222-9981-209CAF4C3D66}" type="pres">
      <dgm:prSet presAssocID="{529C0039-78C1-4D18-93F0-DE29FBF81E35}" presName="linear" presStyleCnt="0">
        <dgm:presLayoutVars>
          <dgm:dir/>
          <dgm:animLvl val="lvl"/>
          <dgm:resizeHandles val="exact"/>
        </dgm:presLayoutVars>
      </dgm:prSet>
      <dgm:spPr/>
    </dgm:pt>
    <dgm:pt modelId="{DE4C6D1D-CCDD-404F-A110-9736C9644B29}" type="pres">
      <dgm:prSet presAssocID="{F8F4AC01-F278-4BA9-AE75-21E06DD53F02}" presName="parentLin" presStyleCnt="0"/>
      <dgm:spPr/>
    </dgm:pt>
    <dgm:pt modelId="{829EFC7C-BDB5-4B03-B365-C3B0A82B6AC6}" type="pres">
      <dgm:prSet presAssocID="{F8F4AC01-F278-4BA9-AE75-21E06DD53F02}" presName="parentLeftMargin" presStyleLbl="node1" presStyleIdx="0" presStyleCnt="3"/>
      <dgm:spPr/>
    </dgm:pt>
    <dgm:pt modelId="{4A19BA8A-6F0D-41C1-9F40-C5627DE3AAB2}" type="pres">
      <dgm:prSet presAssocID="{F8F4AC01-F278-4BA9-AE75-21E06DD53F0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E23FF9-D79D-44E9-BCA5-A23615FD9B8C}" type="pres">
      <dgm:prSet presAssocID="{F8F4AC01-F278-4BA9-AE75-21E06DD53F02}" presName="negativeSpace" presStyleCnt="0"/>
      <dgm:spPr/>
    </dgm:pt>
    <dgm:pt modelId="{73A599D2-5569-48D3-A2AC-49EFF8C99C1D}" type="pres">
      <dgm:prSet presAssocID="{F8F4AC01-F278-4BA9-AE75-21E06DD53F02}" presName="childText" presStyleLbl="conFgAcc1" presStyleIdx="0" presStyleCnt="3">
        <dgm:presLayoutVars>
          <dgm:bulletEnabled val="1"/>
        </dgm:presLayoutVars>
      </dgm:prSet>
      <dgm:spPr/>
    </dgm:pt>
    <dgm:pt modelId="{88CDE75B-CD8E-4B73-BDEE-DD035F69147E}" type="pres">
      <dgm:prSet presAssocID="{3FA21C2B-3AB6-4BC1-BDCF-0BBA48C39751}" presName="spaceBetweenRectangles" presStyleCnt="0"/>
      <dgm:spPr/>
    </dgm:pt>
    <dgm:pt modelId="{91645647-13EA-4A95-B603-4F5B4B83969D}" type="pres">
      <dgm:prSet presAssocID="{F96E97EE-8338-4B9E-B91F-F161015E398D}" presName="parentLin" presStyleCnt="0"/>
      <dgm:spPr/>
    </dgm:pt>
    <dgm:pt modelId="{2C2F9CC0-1BAE-454A-8762-D319FD559790}" type="pres">
      <dgm:prSet presAssocID="{F96E97EE-8338-4B9E-B91F-F161015E398D}" presName="parentLeftMargin" presStyleLbl="node1" presStyleIdx="0" presStyleCnt="3"/>
      <dgm:spPr/>
    </dgm:pt>
    <dgm:pt modelId="{34B09E92-A53E-469C-9FAD-E65F352AFCDF}" type="pres">
      <dgm:prSet presAssocID="{F96E97EE-8338-4B9E-B91F-F161015E398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CBE348-7330-4586-A197-031DDF0BECCC}" type="pres">
      <dgm:prSet presAssocID="{F96E97EE-8338-4B9E-B91F-F161015E398D}" presName="negativeSpace" presStyleCnt="0"/>
      <dgm:spPr/>
    </dgm:pt>
    <dgm:pt modelId="{A1D6D82E-8BC7-49C5-9A77-5C73AF48FAE3}" type="pres">
      <dgm:prSet presAssocID="{F96E97EE-8338-4B9E-B91F-F161015E398D}" presName="childText" presStyleLbl="conFgAcc1" presStyleIdx="1" presStyleCnt="3">
        <dgm:presLayoutVars>
          <dgm:bulletEnabled val="1"/>
        </dgm:presLayoutVars>
      </dgm:prSet>
      <dgm:spPr/>
    </dgm:pt>
    <dgm:pt modelId="{E5C0D6DE-2E47-4BBB-8249-7DB158815B14}" type="pres">
      <dgm:prSet presAssocID="{88C83760-71B1-411E-ADCE-43F958CF0D54}" presName="spaceBetweenRectangles" presStyleCnt="0"/>
      <dgm:spPr/>
    </dgm:pt>
    <dgm:pt modelId="{E70E658E-90DA-4D22-A87D-B977C8E4F8F3}" type="pres">
      <dgm:prSet presAssocID="{31477D1F-B278-46D8-B042-FB7D86182694}" presName="parentLin" presStyleCnt="0"/>
      <dgm:spPr/>
    </dgm:pt>
    <dgm:pt modelId="{D280518A-1039-4857-AABD-69E43A0863E7}" type="pres">
      <dgm:prSet presAssocID="{31477D1F-B278-46D8-B042-FB7D86182694}" presName="parentLeftMargin" presStyleLbl="node1" presStyleIdx="1" presStyleCnt="3"/>
      <dgm:spPr/>
    </dgm:pt>
    <dgm:pt modelId="{07CD4F4E-F058-4EE8-92F0-52FDDDF38D85}" type="pres">
      <dgm:prSet presAssocID="{31477D1F-B278-46D8-B042-FB7D8618269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F0C1AB1-F97E-485B-B209-55ADB3C1A139}" type="pres">
      <dgm:prSet presAssocID="{31477D1F-B278-46D8-B042-FB7D86182694}" presName="negativeSpace" presStyleCnt="0"/>
      <dgm:spPr/>
    </dgm:pt>
    <dgm:pt modelId="{3EE065D0-6D1D-4791-8176-DD2934737E22}" type="pres">
      <dgm:prSet presAssocID="{31477D1F-B278-46D8-B042-FB7D8618269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4B3EE04-E4A2-4610-8AC4-552F269010C7}" type="presOf" srcId="{5D610E91-55B1-40FD-86FD-0D3FE92460B4}" destId="{A1D6D82E-8BC7-49C5-9A77-5C73AF48FAE3}" srcOrd="0" destOrd="0" presId="urn:microsoft.com/office/officeart/2005/8/layout/list1"/>
    <dgm:cxn modelId="{85BF7806-050D-4479-8879-50C4EA779F59}" type="presOf" srcId="{31477D1F-B278-46D8-B042-FB7D86182694}" destId="{D280518A-1039-4857-AABD-69E43A0863E7}" srcOrd="0" destOrd="0" presId="urn:microsoft.com/office/officeart/2005/8/layout/list1"/>
    <dgm:cxn modelId="{0D190913-2EE3-44B5-BE3B-30EF1BA0594E}" type="presOf" srcId="{F8F4AC01-F278-4BA9-AE75-21E06DD53F02}" destId="{4A19BA8A-6F0D-41C1-9F40-C5627DE3AAB2}" srcOrd="1" destOrd="0" presId="urn:microsoft.com/office/officeart/2005/8/layout/list1"/>
    <dgm:cxn modelId="{5B2DB033-AE59-4707-B528-2B391EF67E9B}" srcId="{529C0039-78C1-4D18-93F0-DE29FBF81E35}" destId="{F8F4AC01-F278-4BA9-AE75-21E06DD53F02}" srcOrd="0" destOrd="0" parTransId="{87DB20BF-8CBB-4B63-B3F5-3546CDCE869D}" sibTransId="{3FA21C2B-3AB6-4BC1-BDCF-0BBA48C39751}"/>
    <dgm:cxn modelId="{24CD953D-06ED-486E-815C-7F07D2B27D11}" type="presOf" srcId="{31477D1F-B278-46D8-B042-FB7D86182694}" destId="{07CD4F4E-F058-4EE8-92F0-52FDDDF38D85}" srcOrd="1" destOrd="0" presId="urn:microsoft.com/office/officeart/2005/8/layout/list1"/>
    <dgm:cxn modelId="{E6BA963D-A8B8-4595-B24C-73942BE2EF92}" srcId="{F8F4AC01-F278-4BA9-AE75-21E06DD53F02}" destId="{4AD35CF1-6DD9-488F-8F01-946193A5D80D}" srcOrd="0" destOrd="0" parTransId="{231B46BE-2829-4E80-B2C6-9537096B5184}" sibTransId="{22EF9D93-E6D1-430A-9235-5E409B1CACD9}"/>
    <dgm:cxn modelId="{13446A3E-C312-4F63-9238-869E38677B49}" srcId="{F96E97EE-8338-4B9E-B91F-F161015E398D}" destId="{5D610E91-55B1-40FD-86FD-0D3FE92460B4}" srcOrd="0" destOrd="0" parTransId="{0F0A7FFF-9E26-45AE-BE56-28618082F6F6}" sibTransId="{47DAE5E2-1B3C-4AB4-8995-B8469597D6E6}"/>
    <dgm:cxn modelId="{F2FEBB4B-EE11-4E63-94AF-0B7F52F3E7EF}" srcId="{529C0039-78C1-4D18-93F0-DE29FBF81E35}" destId="{F96E97EE-8338-4B9E-B91F-F161015E398D}" srcOrd="1" destOrd="0" parTransId="{CCD39517-5A0D-443A-922B-D5C94E8EB02F}" sibTransId="{88C83760-71B1-411E-ADCE-43F958CF0D54}"/>
    <dgm:cxn modelId="{26A1F94C-5EFB-43B9-8CD5-B40AE3A64440}" type="presOf" srcId="{F8F4AC01-F278-4BA9-AE75-21E06DD53F02}" destId="{829EFC7C-BDB5-4B03-B365-C3B0A82B6AC6}" srcOrd="0" destOrd="0" presId="urn:microsoft.com/office/officeart/2005/8/layout/list1"/>
    <dgm:cxn modelId="{86DE0D53-420E-4BE4-B6BC-6BA154A90350}" srcId="{F96E97EE-8338-4B9E-B91F-F161015E398D}" destId="{1DEB02B0-F9D9-45C9-B48B-EA1DF1C7DC52}" srcOrd="2" destOrd="0" parTransId="{86EDFAAD-03B2-4712-9225-C71B76A46F70}" sibTransId="{61D8E416-3E87-40EC-8B0F-6DAC6B6A3311}"/>
    <dgm:cxn modelId="{5CCD367C-793B-42E1-99B0-6E1AAC84921B}" type="presOf" srcId="{F96E97EE-8338-4B9E-B91F-F161015E398D}" destId="{34B09E92-A53E-469C-9FAD-E65F352AFCDF}" srcOrd="1" destOrd="0" presId="urn:microsoft.com/office/officeart/2005/8/layout/list1"/>
    <dgm:cxn modelId="{CF98BA7C-890C-4087-BDC3-A1046F816A27}" srcId="{F96E97EE-8338-4B9E-B91F-F161015E398D}" destId="{68F9961B-6E9B-410D-9393-08EF09BE6ED5}" srcOrd="1" destOrd="0" parTransId="{F846260A-FC88-4ED2-AB0B-8E17B7FE8BC5}" sibTransId="{7AED9DF9-7A4E-48CA-9583-03A7B5AE24B7}"/>
    <dgm:cxn modelId="{D56FFD7C-2292-4CA4-A9C1-16C14FD023F7}" type="presOf" srcId="{C819D636-A5BE-49D9-99CA-8BDD5A92EFAD}" destId="{3EE065D0-6D1D-4791-8176-DD2934737E22}" srcOrd="0" destOrd="0" presId="urn:microsoft.com/office/officeart/2005/8/layout/list1"/>
    <dgm:cxn modelId="{29FA7E7E-8489-4078-B2EF-998CC17B3A53}" srcId="{31477D1F-B278-46D8-B042-FB7D86182694}" destId="{C819D636-A5BE-49D9-99CA-8BDD5A92EFAD}" srcOrd="0" destOrd="0" parTransId="{D15B641E-5118-42FC-AE78-1D48426A66AA}" sibTransId="{656661F8-5289-4339-8AE7-AAA1FDC3C1FD}"/>
    <dgm:cxn modelId="{B7B53080-B5E6-4FE8-AC9F-3E95DFE99131}" type="presOf" srcId="{529C0039-78C1-4D18-93F0-DE29FBF81E35}" destId="{2900E296-AD54-4222-9981-209CAF4C3D66}" srcOrd="0" destOrd="0" presId="urn:microsoft.com/office/officeart/2005/8/layout/list1"/>
    <dgm:cxn modelId="{9B2AA286-8E17-41B1-BB5E-3E98C741F11F}" type="presOf" srcId="{4AD35CF1-6DD9-488F-8F01-946193A5D80D}" destId="{73A599D2-5569-48D3-A2AC-49EFF8C99C1D}" srcOrd="0" destOrd="0" presId="urn:microsoft.com/office/officeart/2005/8/layout/list1"/>
    <dgm:cxn modelId="{CF842189-37A1-438E-B116-2B7136BA1A55}" type="presOf" srcId="{1DEB02B0-F9D9-45C9-B48B-EA1DF1C7DC52}" destId="{A1D6D82E-8BC7-49C5-9A77-5C73AF48FAE3}" srcOrd="0" destOrd="2" presId="urn:microsoft.com/office/officeart/2005/8/layout/list1"/>
    <dgm:cxn modelId="{2676A898-3F22-4282-97EC-572DEBC2FD33}" type="presOf" srcId="{FEC2E72D-6B12-4ABD-89CB-26F8746C76E6}" destId="{73A599D2-5569-48D3-A2AC-49EFF8C99C1D}" srcOrd="0" destOrd="1" presId="urn:microsoft.com/office/officeart/2005/8/layout/list1"/>
    <dgm:cxn modelId="{2BF5B4B8-8386-49D2-A12C-C1A17E6F24CA}" type="presOf" srcId="{68F9961B-6E9B-410D-9393-08EF09BE6ED5}" destId="{A1D6D82E-8BC7-49C5-9A77-5C73AF48FAE3}" srcOrd="0" destOrd="1" presId="urn:microsoft.com/office/officeart/2005/8/layout/list1"/>
    <dgm:cxn modelId="{AF3444C0-6F06-426C-B144-930D38424F01}" srcId="{529C0039-78C1-4D18-93F0-DE29FBF81E35}" destId="{31477D1F-B278-46D8-B042-FB7D86182694}" srcOrd="2" destOrd="0" parTransId="{F5A56B7F-29FB-483D-96B7-53481A3199EE}" sibTransId="{C9E2596D-3ED7-4239-B8D2-67BB21C00740}"/>
    <dgm:cxn modelId="{2D2E59E8-AAE0-4545-98F3-46E714076C6C}" type="presOf" srcId="{F96E97EE-8338-4B9E-B91F-F161015E398D}" destId="{2C2F9CC0-1BAE-454A-8762-D319FD559790}" srcOrd="0" destOrd="0" presId="urn:microsoft.com/office/officeart/2005/8/layout/list1"/>
    <dgm:cxn modelId="{1C62DBE9-1947-4C70-A798-B8A791C3D943}" type="presOf" srcId="{28DDD211-C98B-43D6-B80B-17BB737AACD3}" destId="{A1D6D82E-8BC7-49C5-9A77-5C73AF48FAE3}" srcOrd="0" destOrd="3" presId="urn:microsoft.com/office/officeart/2005/8/layout/list1"/>
    <dgm:cxn modelId="{E79752EF-6EF4-49A1-92F2-23FE6FFC1658}" srcId="{F96E97EE-8338-4B9E-B91F-F161015E398D}" destId="{28DDD211-C98B-43D6-B80B-17BB737AACD3}" srcOrd="3" destOrd="0" parTransId="{3F172D85-FE6A-404A-8682-D41106D852B1}" sibTransId="{4047C25D-E228-46F0-B793-A6B8D0492D26}"/>
    <dgm:cxn modelId="{9811B7F8-06B1-4FCA-B63A-B749A21FC112}" srcId="{F8F4AC01-F278-4BA9-AE75-21E06DD53F02}" destId="{FEC2E72D-6B12-4ABD-89CB-26F8746C76E6}" srcOrd="1" destOrd="0" parTransId="{F76B4A3D-2EC4-4F63-849C-41215F6150D9}" sibTransId="{36373258-E91F-4A6C-9923-D8D5CFF5DD1C}"/>
    <dgm:cxn modelId="{6EADB1C6-08F5-4D84-BDE2-5EAFCEAC4CCF}" type="presParOf" srcId="{2900E296-AD54-4222-9981-209CAF4C3D66}" destId="{DE4C6D1D-CCDD-404F-A110-9736C9644B29}" srcOrd="0" destOrd="0" presId="urn:microsoft.com/office/officeart/2005/8/layout/list1"/>
    <dgm:cxn modelId="{C07689BD-DA1D-4B55-A18D-EBF721D265DF}" type="presParOf" srcId="{DE4C6D1D-CCDD-404F-A110-9736C9644B29}" destId="{829EFC7C-BDB5-4B03-B365-C3B0A82B6AC6}" srcOrd="0" destOrd="0" presId="urn:microsoft.com/office/officeart/2005/8/layout/list1"/>
    <dgm:cxn modelId="{90F04955-AA8A-4D5D-AD93-C00DBC7E9D3B}" type="presParOf" srcId="{DE4C6D1D-CCDD-404F-A110-9736C9644B29}" destId="{4A19BA8A-6F0D-41C1-9F40-C5627DE3AAB2}" srcOrd="1" destOrd="0" presId="urn:microsoft.com/office/officeart/2005/8/layout/list1"/>
    <dgm:cxn modelId="{409EBFBE-A0CD-4EF7-98AB-4D0610B4BF5F}" type="presParOf" srcId="{2900E296-AD54-4222-9981-209CAF4C3D66}" destId="{33E23FF9-D79D-44E9-BCA5-A23615FD9B8C}" srcOrd="1" destOrd="0" presId="urn:microsoft.com/office/officeart/2005/8/layout/list1"/>
    <dgm:cxn modelId="{87983808-FE67-41BA-989E-7F6CDE3F21AF}" type="presParOf" srcId="{2900E296-AD54-4222-9981-209CAF4C3D66}" destId="{73A599D2-5569-48D3-A2AC-49EFF8C99C1D}" srcOrd="2" destOrd="0" presId="urn:microsoft.com/office/officeart/2005/8/layout/list1"/>
    <dgm:cxn modelId="{26D749DC-5431-4C99-B0D9-FBDF802302FA}" type="presParOf" srcId="{2900E296-AD54-4222-9981-209CAF4C3D66}" destId="{88CDE75B-CD8E-4B73-BDEE-DD035F69147E}" srcOrd="3" destOrd="0" presId="urn:microsoft.com/office/officeart/2005/8/layout/list1"/>
    <dgm:cxn modelId="{1296CD45-68C5-4BD1-8544-309B082C23E9}" type="presParOf" srcId="{2900E296-AD54-4222-9981-209CAF4C3D66}" destId="{91645647-13EA-4A95-B603-4F5B4B83969D}" srcOrd="4" destOrd="0" presId="urn:microsoft.com/office/officeart/2005/8/layout/list1"/>
    <dgm:cxn modelId="{BFF51009-5EDC-4AD3-83D4-E8A7275079CC}" type="presParOf" srcId="{91645647-13EA-4A95-B603-4F5B4B83969D}" destId="{2C2F9CC0-1BAE-454A-8762-D319FD559790}" srcOrd="0" destOrd="0" presId="urn:microsoft.com/office/officeart/2005/8/layout/list1"/>
    <dgm:cxn modelId="{B4492B07-416F-4FE9-8505-E54AEE25AD13}" type="presParOf" srcId="{91645647-13EA-4A95-B603-4F5B4B83969D}" destId="{34B09E92-A53E-469C-9FAD-E65F352AFCDF}" srcOrd="1" destOrd="0" presId="urn:microsoft.com/office/officeart/2005/8/layout/list1"/>
    <dgm:cxn modelId="{B3EF962F-AD87-4762-8E3A-5FFE2AED88B8}" type="presParOf" srcId="{2900E296-AD54-4222-9981-209CAF4C3D66}" destId="{A7CBE348-7330-4586-A197-031DDF0BECCC}" srcOrd="5" destOrd="0" presId="urn:microsoft.com/office/officeart/2005/8/layout/list1"/>
    <dgm:cxn modelId="{43C2EF3F-7B57-41B6-9F84-5DDA51299C48}" type="presParOf" srcId="{2900E296-AD54-4222-9981-209CAF4C3D66}" destId="{A1D6D82E-8BC7-49C5-9A77-5C73AF48FAE3}" srcOrd="6" destOrd="0" presId="urn:microsoft.com/office/officeart/2005/8/layout/list1"/>
    <dgm:cxn modelId="{15AA12E6-F481-4870-9D57-1000AD8BA7A0}" type="presParOf" srcId="{2900E296-AD54-4222-9981-209CAF4C3D66}" destId="{E5C0D6DE-2E47-4BBB-8249-7DB158815B14}" srcOrd="7" destOrd="0" presId="urn:microsoft.com/office/officeart/2005/8/layout/list1"/>
    <dgm:cxn modelId="{2A8427AC-373E-4384-97A1-790487CA37F2}" type="presParOf" srcId="{2900E296-AD54-4222-9981-209CAF4C3D66}" destId="{E70E658E-90DA-4D22-A87D-B977C8E4F8F3}" srcOrd="8" destOrd="0" presId="urn:microsoft.com/office/officeart/2005/8/layout/list1"/>
    <dgm:cxn modelId="{42C24B96-ABE2-4B59-8589-352484D7AC8F}" type="presParOf" srcId="{E70E658E-90DA-4D22-A87D-B977C8E4F8F3}" destId="{D280518A-1039-4857-AABD-69E43A0863E7}" srcOrd="0" destOrd="0" presId="urn:microsoft.com/office/officeart/2005/8/layout/list1"/>
    <dgm:cxn modelId="{31847EF8-7BC1-4515-93A7-E26DA35AE904}" type="presParOf" srcId="{E70E658E-90DA-4D22-A87D-B977C8E4F8F3}" destId="{07CD4F4E-F058-4EE8-92F0-52FDDDF38D85}" srcOrd="1" destOrd="0" presId="urn:microsoft.com/office/officeart/2005/8/layout/list1"/>
    <dgm:cxn modelId="{0F827D37-9239-400A-B401-C24F4DACAA9E}" type="presParOf" srcId="{2900E296-AD54-4222-9981-209CAF4C3D66}" destId="{3F0C1AB1-F97E-485B-B209-55ADB3C1A139}" srcOrd="9" destOrd="0" presId="urn:microsoft.com/office/officeart/2005/8/layout/list1"/>
    <dgm:cxn modelId="{DD1A08BF-348E-4BB5-9AF2-2475F70AF906}" type="presParOf" srcId="{2900E296-AD54-4222-9981-209CAF4C3D66}" destId="{3EE065D0-6D1D-4791-8176-DD2934737E2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9C0039-78C1-4D18-93F0-DE29FBF81E35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d-ID"/>
        </a:p>
      </dgm:t>
    </dgm:pt>
    <dgm:pt modelId="{C819D636-A5BE-49D9-99CA-8BDD5A92EFAD}">
      <dgm:prSet custT="1"/>
      <dgm:spPr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320076" tIns="0" rIns="320076" bIns="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Hadir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30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menit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sebelum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waktu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ujian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dimulai</a:t>
          </a:r>
          <a:endParaRPr lang="id-ID" sz="2400" b="1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D15B641E-5118-42FC-AE78-1D48426A66AA}" type="parTrans" cxnId="{29FA7E7E-8489-4078-B2EF-998CC17B3A53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656661F8-5289-4339-8AE7-AAA1FDC3C1FD}" type="sibTrans" cxnId="{29FA7E7E-8489-4078-B2EF-998CC17B3A53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D27BC098-E30B-42E9-BE2D-96FD5458E6FD}">
      <dgm:prSet custT="1"/>
      <dgm:spPr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320076" tIns="0" rIns="320076" bIns="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Bawa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semua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persyaratan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&amp;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perlengkapan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yg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diperlukan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D1FF97AA-6494-4EA8-9F7F-5A98DD44E288}" type="parTrans" cxnId="{C81EA256-B102-4957-9C15-404E3412BA69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AF6F2900-EF11-4283-8D45-9135A571E8C6}" type="sibTrans" cxnId="{C81EA256-B102-4957-9C15-404E3412BA69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16326D48-0BBD-4632-B51F-21D8A1896C4C}">
      <dgm:prSet custT="1"/>
      <dgm:spPr>
        <a:solidFill>
          <a:schemeClr val="bg2">
            <a:lumMod val="75000"/>
            <a:alpha val="34902"/>
          </a:schemeClr>
        </a:solidFill>
        <a:ln>
          <a:noFill/>
        </a:ln>
      </dgm:spPr>
      <dgm:t>
        <a:bodyPr/>
        <a:lstStyle/>
        <a:p>
          <a:r>
            <a:rPr lang="en-ID" altLang="en-US" sz="2400" b="1" dirty="0">
              <a:solidFill>
                <a:schemeClr val="bg1"/>
              </a:solidFill>
              <a:latin typeface="+mn-lt"/>
            </a:rPr>
            <a:t>KTPUO</a:t>
          </a:r>
        </a:p>
      </dgm:t>
    </dgm:pt>
    <dgm:pt modelId="{75AB3700-1DE6-4283-9995-D91993D7F732}" type="parTrans" cxnId="{EEB0A96E-1240-4FF3-8747-2E6088AC2D6F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419C3362-91D1-45F1-9233-311EC1A965BA}" type="sibTrans" cxnId="{EEB0A96E-1240-4FF3-8747-2E6088AC2D6F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AD640B0E-61D2-40FB-B793-43A1506EF50C}">
      <dgm:prSet custT="1"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Lapor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ke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Pengawas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ruang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UO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untuk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mengetahui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ruang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dan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tempat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duduk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ujian</a:t>
          </a:r>
          <a:endParaRPr lang="en-ID" altLang="en-US" sz="2400" b="1" dirty="0">
            <a:solidFill>
              <a:schemeClr val="bg1"/>
            </a:solidFill>
            <a:latin typeface="+mn-lt"/>
          </a:endParaRPr>
        </a:p>
      </dgm:t>
    </dgm:pt>
    <dgm:pt modelId="{9FF2959B-187F-41C3-8B85-7140A020EC74}" type="parTrans" cxnId="{DD5CA236-13C0-475F-B076-3DD1A7AFD45C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37C516FF-3776-4D73-8C43-5CB9BE6F7D43}" type="sibTrans" cxnId="{DD5CA236-13C0-475F-B076-3DD1A7AFD45C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B900BA8E-6F16-4B45-A4AB-0656A4217E74}">
      <dgm:prSet custT="1"/>
      <dgm:spPr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320076" tIns="0" rIns="320076" bIns="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Kerjakan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setiap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butir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soal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dengan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teliti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cermat</a:t>
          </a:r>
          <a:endParaRPr lang="en-ID" altLang="en-US" sz="2400" b="1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D64B2195-5D02-4A1F-A182-42D2B0EFCDD8}" type="parTrans" cxnId="{D19311B6-D429-4EC2-B61A-FE93044C1344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FD5D7255-8F92-47B4-9930-E33DDF5FCE36}" type="sibTrans" cxnId="{D19311B6-D429-4EC2-B61A-FE93044C1344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9132F94D-E318-43D1-8DCC-5D67899717C8}">
      <dgm:prSet custT="1"/>
      <dgm:spPr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320076" tIns="0" rIns="320076" bIns="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Periksa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sebelum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mengakhiri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ujian</a:t>
          </a:r>
          <a:endParaRPr lang="en-ID" altLang="en-US" sz="2400" b="1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4DDFFD55-3C32-4376-9C27-6C1FAEF8DDD5}" type="parTrans" cxnId="{946F4C1C-CF7A-4EC7-9614-C5FBEDCBFCFD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C1AD730D-C066-4EAC-95FB-F3427F5B56F4}" type="sibTrans" cxnId="{946F4C1C-CF7A-4EC7-9614-C5FBEDCBFCFD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95AF6AB9-E432-4474-92AE-0685D8568B48}">
      <dgm:prSet custT="1"/>
      <dgm:spPr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320076" tIns="0" rIns="320076" bIns="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Klik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“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selesai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”</a:t>
          </a:r>
        </a:p>
      </dgm:t>
    </dgm:pt>
    <dgm:pt modelId="{19E67282-7DD0-4D83-AAF2-17D6D5F65B29}" type="parTrans" cxnId="{74781084-3B2A-42D4-9352-4F79F62BA389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0670094B-D29C-447C-BE9B-2D41792FDA09}" type="sibTrans" cxnId="{74781084-3B2A-42D4-9352-4F79F62BA389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63305144-0E49-4D26-904B-B65A1A77F765}">
      <dgm:prSet custT="1"/>
      <dgm:spPr>
        <a:solidFill>
          <a:schemeClr val="bg2">
            <a:lumMod val="75000"/>
            <a:alpha val="34902"/>
          </a:schemeClr>
        </a:solidFill>
        <a:ln>
          <a:noFill/>
        </a:ln>
      </dgm:spPr>
      <dgm:t>
        <a:bodyPr/>
        <a:lstStyle/>
        <a:p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Kartu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identitas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(KTM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atau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KTP)</a:t>
          </a:r>
        </a:p>
      </dgm:t>
    </dgm:pt>
    <dgm:pt modelId="{6045C7FB-89B0-48AB-98FF-9D9E3752DB15}" type="parTrans" cxnId="{64964A85-9EAB-4E05-B16F-2064D2453738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4911D657-660D-4DA1-B64D-7C1BFABF15F6}" type="sibTrans" cxnId="{64964A85-9EAB-4E05-B16F-2064D2453738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53CDD13B-7A9D-4BDE-974B-AC54E0851BAE}">
      <dgm:prSet custT="1"/>
      <dgm:spPr>
        <a:solidFill>
          <a:schemeClr val="bg2">
            <a:lumMod val="75000"/>
            <a:alpha val="34902"/>
          </a:schemeClr>
        </a:solidFill>
        <a:ln>
          <a:noFill/>
        </a:ln>
      </dgm:spPr>
      <dgm:t>
        <a:bodyPr/>
        <a:lstStyle/>
        <a:p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Peralatan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alat</a:t>
          </a:r>
          <a:r>
            <a:rPr lang="en-ID" altLang="en-US" sz="2400" b="1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dirty="0" err="1">
              <a:solidFill>
                <a:schemeClr val="bg1"/>
              </a:solidFill>
              <a:latin typeface="+mn-lt"/>
            </a:rPr>
            <a:t>tulis</a:t>
          </a:r>
          <a:endParaRPr lang="en-ID" altLang="en-US" sz="2400" b="1" dirty="0">
            <a:solidFill>
              <a:schemeClr val="bg1"/>
            </a:solidFill>
            <a:latin typeface="+mn-lt"/>
          </a:endParaRPr>
        </a:p>
      </dgm:t>
    </dgm:pt>
    <dgm:pt modelId="{E99B98C3-BF0F-46BB-8525-B794EF97AA4B}" type="parTrans" cxnId="{6D00899E-EB3F-4AA4-B58E-777E8BA6E227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05B049E1-A8F8-45B4-B5FD-BC767C657A9B}" type="sibTrans" cxnId="{6D00899E-EB3F-4AA4-B58E-777E8BA6E227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66D7540A-1A4C-46DC-9EB6-C061EEA8F5B0}">
      <dgm:prSet custT="1"/>
      <dgm:spPr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320076" tIns="0" rIns="320076" bIns="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Ikuti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instruksi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pengawas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ruang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ujian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tata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tertib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UO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selama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ujian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berlangsung</a:t>
          </a:r>
          <a:endParaRPr lang="en-ID" altLang="en-US" sz="2400" b="1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A0668D86-94F0-4317-9560-E8248768150B}" type="parTrans" cxnId="{28CCC327-2DD0-4FF9-B95B-BC4278BB8E1A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869EF19F-E217-4BCD-872D-B8EC95DB42C9}" type="sibTrans" cxnId="{28CCC327-2DD0-4FF9-B95B-BC4278BB8E1A}">
      <dgm:prSet/>
      <dgm:spPr/>
      <dgm:t>
        <a:bodyPr/>
        <a:lstStyle/>
        <a:p>
          <a:endParaRPr lang="id-ID" sz="2400" b="1">
            <a:latin typeface="+mn-lt"/>
          </a:endParaRPr>
        </a:p>
      </dgm:t>
    </dgm:pt>
    <dgm:pt modelId="{2900E296-AD54-4222-9981-209CAF4C3D66}" type="pres">
      <dgm:prSet presAssocID="{529C0039-78C1-4D18-93F0-DE29FBF81E35}" presName="linear" presStyleCnt="0">
        <dgm:presLayoutVars>
          <dgm:dir/>
          <dgm:animLvl val="lvl"/>
          <dgm:resizeHandles val="exact"/>
        </dgm:presLayoutVars>
      </dgm:prSet>
      <dgm:spPr/>
    </dgm:pt>
    <dgm:pt modelId="{D8AEAB3B-609A-4085-9694-FDA968A0A89B}" type="pres">
      <dgm:prSet presAssocID="{C819D636-A5BE-49D9-99CA-8BDD5A92EFAD}" presName="parentLin" presStyleCnt="0"/>
      <dgm:spPr/>
    </dgm:pt>
    <dgm:pt modelId="{B18D40EC-8DCC-45AE-9290-43C68703F244}" type="pres">
      <dgm:prSet presAssocID="{C819D636-A5BE-49D9-99CA-8BDD5A92EFAD}" presName="parentLeftMargin" presStyleLbl="node1" presStyleIdx="0" presStyleCnt="7"/>
      <dgm:spPr/>
    </dgm:pt>
    <dgm:pt modelId="{AC53624E-755C-43C7-AA7B-F75D63AA6686}" type="pres">
      <dgm:prSet presAssocID="{C819D636-A5BE-49D9-99CA-8BDD5A92EFAD}" presName="parentText" presStyleLbl="node1" presStyleIdx="0" presStyleCnt="7">
        <dgm:presLayoutVars>
          <dgm:chMax val="0"/>
          <dgm:bulletEnabled val="1"/>
        </dgm:presLayoutVars>
      </dgm:prSet>
      <dgm:spPr>
        <a:xfrm>
          <a:off x="604867" y="107036"/>
          <a:ext cx="8468140" cy="619920"/>
        </a:xfrm>
        <a:prstGeom prst="roundRect">
          <a:avLst/>
        </a:prstGeom>
      </dgm:spPr>
    </dgm:pt>
    <dgm:pt modelId="{1307C56D-0A4C-44FC-885B-52DE7C201A26}" type="pres">
      <dgm:prSet presAssocID="{C819D636-A5BE-49D9-99CA-8BDD5A92EFAD}" presName="negativeSpace" presStyleCnt="0"/>
      <dgm:spPr/>
    </dgm:pt>
    <dgm:pt modelId="{72F9B71C-AEE2-470F-899A-B560E81CB672}" type="pres">
      <dgm:prSet presAssocID="{C819D636-A5BE-49D9-99CA-8BDD5A92EFAD}" presName="childText" presStyleLbl="conFgAcc1" presStyleIdx="0" presStyleCnt="7">
        <dgm:presLayoutVars>
          <dgm:bulletEnabled val="1"/>
        </dgm:presLayoutVars>
      </dgm:prSet>
      <dgm:spPr>
        <a:solidFill>
          <a:srgbClr val="FFFFFF">
            <a:alpha val="30196"/>
          </a:srgbClr>
        </a:solidFill>
        <a:ln>
          <a:noFill/>
        </a:ln>
      </dgm:spPr>
    </dgm:pt>
    <dgm:pt modelId="{E9D28AB3-A37F-4E6B-AEC3-8655ACABF47C}" type="pres">
      <dgm:prSet presAssocID="{656661F8-5289-4339-8AE7-AAA1FDC3C1FD}" presName="spaceBetweenRectangles" presStyleCnt="0"/>
      <dgm:spPr/>
    </dgm:pt>
    <dgm:pt modelId="{96A0173C-139D-4771-B338-EC17B614D6BB}" type="pres">
      <dgm:prSet presAssocID="{D27BC098-E30B-42E9-BE2D-96FD5458E6FD}" presName="parentLin" presStyleCnt="0"/>
      <dgm:spPr/>
    </dgm:pt>
    <dgm:pt modelId="{96F8C058-9E49-46DB-81FB-B0869643B4C2}" type="pres">
      <dgm:prSet presAssocID="{D27BC098-E30B-42E9-BE2D-96FD5458E6FD}" presName="parentLeftMargin" presStyleLbl="node1" presStyleIdx="0" presStyleCnt="7"/>
      <dgm:spPr/>
    </dgm:pt>
    <dgm:pt modelId="{B1D55510-2012-469C-9D44-24EF2C2FA6D5}" type="pres">
      <dgm:prSet presAssocID="{D27BC098-E30B-42E9-BE2D-96FD5458E6FD}" presName="parentText" presStyleLbl="node1" presStyleIdx="1" presStyleCnt="7">
        <dgm:presLayoutVars>
          <dgm:chMax val="0"/>
          <dgm:bulletEnabled val="1"/>
        </dgm:presLayoutVars>
      </dgm:prSet>
      <dgm:spPr>
        <a:xfrm>
          <a:off x="604867" y="1059596"/>
          <a:ext cx="8468140" cy="619920"/>
        </a:xfrm>
        <a:prstGeom prst="roundRect">
          <a:avLst/>
        </a:prstGeom>
      </dgm:spPr>
    </dgm:pt>
    <dgm:pt modelId="{64E108B5-A01D-4FF6-A651-C1DBE7EBBAD7}" type="pres">
      <dgm:prSet presAssocID="{D27BC098-E30B-42E9-BE2D-96FD5458E6FD}" presName="negativeSpace" presStyleCnt="0"/>
      <dgm:spPr/>
    </dgm:pt>
    <dgm:pt modelId="{BF241BB8-3AF5-4816-AFC0-D907E635F64C}" type="pres">
      <dgm:prSet presAssocID="{D27BC098-E30B-42E9-BE2D-96FD5458E6FD}" presName="childText" presStyleLbl="conFgAcc1" presStyleIdx="1" presStyleCnt="7">
        <dgm:presLayoutVars>
          <dgm:bulletEnabled val="1"/>
        </dgm:presLayoutVars>
      </dgm:prSet>
      <dgm:spPr/>
    </dgm:pt>
    <dgm:pt modelId="{F11D8750-DB9D-443E-BFEF-567B33F60C3C}" type="pres">
      <dgm:prSet presAssocID="{AF6F2900-EF11-4283-8D45-9135A571E8C6}" presName="spaceBetweenRectangles" presStyleCnt="0"/>
      <dgm:spPr/>
    </dgm:pt>
    <dgm:pt modelId="{C541E4FD-5891-41DB-BBFE-FEFF8E19BDB9}" type="pres">
      <dgm:prSet presAssocID="{AD640B0E-61D2-40FB-B793-43A1506EF50C}" presName="parentLin" presStyleCnt="0"/>
      <dgm:spPr/>
    </dgm:pt>
    <dgm:pt modelId="{16040D9E-6268-4B88-83AF-37AF964DC272}" type="pres">
      <dgm:prSet presAssocID="{AD640B0E-61D2-40FB-B793-43A1506EF50C}" presName="parentLeftMargin" presStyleLbl="node1" presStyleIdx="1" presStyleCnt="7"/>
      <dgm:spPr/>
    </dgm:pt>
    <dgm:pt modelId="{C5317D73-77B9-405C-BD44-8CF4A7C67A0A}" type="pres">
      <dgm:prSet presAssocID="{AD640B0E-61D2-40FB-B793-43A1506EF50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5250201-89FB-430B-9704-843B1A93E6F3}" type="pres">
      <dgm:prSet presAssocID="{AD640B0E-61D2-40FB-B793-43A1506EF50C}" presName="negativeSpace" presStyleCnt="0"/>
      <dgm:spPr/>
    </dgm:pt>
    <dgm:pt modelId="{CBAE306C-3798-4203-ABFF-669DF465D905}" type="pres">
      <dgm:prSet presAssocID="{AD640B0E-61D2-40FB-B793-43A1506EF50C}" presName="childText" presStyleLbl="conFgAcc1" presStyleIdx="2" presStyleCnt="7">
        <dgm:presLayoutVars>
          <dgm:bulletEnabled val="1"/>
        </dgm:presLayoutVars>
      </dgm:prSet>
      <dgm:spPr>
        <a:solidFill>
          <a:srgbClr val="EEECE1">
            <a:alpha val="30196"/>
          </a:srgbClr>
        </a:solidFill>
        <a:ln>
          <a:noFill/>
        </a:ln>
      </dgm:spPr>
    </dgm:pt>
    <dgm:pt modelId="{728998FD-FB3F-43B0-86F1-81F2F920B440}" type="pres">
      <dgm:prSet presAssocID="{37C516FF-3776-4D73-8C43-5CB9BE6F7D43}" presName="spaceBetweenRectangles" presStyleCnt="0"/>
      <dgm:spPr/>
    </dgm:pt>
    <dgm:pt modelId="{9ED8227C-5545-494C-98A5-41BE87961E75}" type="pres">
      <dgm:prSet presAssocID="{66D7540A-1A4C-46DC-9EB6-C061EEA8F5B0}" presName="parentLin" presStyleCnt="0"/>
      <dgm:spPr/>
    </dgm:pt>
    <dgm:pt modelId="{ED91FD3A-427A-4A21-8981-84CE6594C624}" type="pres">
      <dgm:prSet presAssocID="{66D7540A-1A4C-46DC-9EB6-C061EEA8F5B0}" presName="parentLeftMargin" presStyleLbl="node1" presStyleIdx="2" presStyleCnt="7"/>
      <dgm:spPr/>
    </dgm:pt>
    <dgm:pt modelId="{72C57E8D-2049-4F44-9B8E-9570E9682A59}" type="pres">
      <dgm:prSet presAssocID="{66D7540A-1A4C-46DC-9EB6-C061EEA8F5B0}" presName="parentText" presStyleLbl="node1" presStyleIdx="3" presStyleCnt="7">
        <dgm:presLayoutVars>
          <dgm:chMax val="0"/>
          <dgm:bulletEnabled val="1"/>
        </dgm:presLayoutVars>
      </dgm:prSet>
      <dgm:spPr>
        <a:xfrm>
          <a:off x="604867" y="4188491"/>
          <a:ext cx="8468140" cy="619920"/>
        </a:xfrm>
        <a:prstGeom prst="roundRect">
          <a:avLst/>
        </a:prstGeom>
      </dgm:spPr>
    </dgm:pt>
    <dgm:pt modelId="{B9BCDCC8-0AFD-4E58-864A-8F7A70A4100A}" type="pres">
      <dgm:prSet presAssocID="{66D7540A-1A4C-46DC-9EB6-C061EEA8F5B0}" presName="negativeSpace" presStyleCnt="0"/>
      <dgm:spPr/>
    </dgm:pt>
    <dgm:pt modelId="{699377DA-437F-423F-9AB9-41D7B0EAF593}" type="pres">
      <dgm:prSet presAssocID="{66D7540A-1A4C-46DC-9EB6-C061EEA8F5B0}" presName="childText" presStyleLbl="conFgAcc1" presStyleIdx="3" presStyleCnt="7">
        <dgm:presLayoutVars>
          <dgm:bulletEnabled val="1"/>
        </dgm:presLayoutVars>
      </dgm:prSet>
      <dgm:spPr>
        <a:solidFill>
          <a:srgbClr val="EEECE1">
            <a:alpha val="30196"/>
          </a:srgbClr>
        </a:solidFill>
        <a:ln>
          <a:noFill/>
        </a:ln>
      </dgm:spPr>
    </dgm:pt>
    <dgm:pt modelId="{03D5CFAB-734D-4D90-8D51-2CBE9B8DB62B}" type="pres">
      <dgm:prSet presAssocID="{869EF19F-E217-4BCD-872D-B8EC95DB42C9}" presName="spaceBetweenRectangles" presStyleCnt="0"/>
      <dgm:spPr/>
    </dgm:pt>
    <dgm:pt modelId="{38EFE40E-2E14-474C-B36B-9A021E183608}" type="pres">
      <dgm:prSet presAssocID="{B900BA8E-6F16-4B45-A4AB-0656A4217E74}" presName="parentLin" presStyleCnt="0"/>
      <dgm:spPr/>
    </dgm:pt>
    <dgm:pt modelId="{33451C3A-AF32-476C-AFF7-F3D1904DE840}" type="pres">
      <dgm:prSet presAssocID="{B900BA8E-6F16-4B45-A4AB-0656A4217E74}" presName="parentLeftMargin" presStyleLbl="node1" presStyleIdx="3" presStyleCnt="7"/>
      <dgm:spPr/>
    </dgm:pt>
    <dgm:pt modelId="{0AFF23ED-F839-4B51-8045-579A918F2375}" type="pres">
      <dgm:prSet presAssocID="{B900BA8E-6F16-4B45-A4AB-0656A4217E74}" presName="parentText" presStyleLbl="node1" presStyleIdx="4" presStyleCnt="7">
        <dgm:presLayoutVars>
          <dgm:chMax val="0"/>
          <dgm:bulletEnabled val="1"/>
        </dgm:presLayoutVars>
      </dgm:prSet>
      <dgm:spPr>
        <a:xfrm>
          <a:off x="604867" y="5141051"/>
          <a:ext cx="8468140" cy="619920"/>
        </a:xfrm>
        <a:prstGeom prst="roundRect">
          <a:avLst/>
        </a:prstGeom>
      </dgm:spPr>
    </dgm:pt>
    <dgm:pt modelId="{3164A8B0-850C-4B8B-8B6F-40EC574C0CB7}" type="pres">
      <dgm:prSet presAssocID="{B900BA8E-6F16-4B45-A4AB-0656A4217E74}" presName="negativeSpace" presStyleCnt="0"/>
      <dgm:spPr/>
    </dgm:pt>
    <dgm:pt modelId="{C7E4A88C-7A3C-4012-9950-E4E1248DA3BD}" type="pres">
      <dgm:prSet presAssocID="{B900BA8E-6F16-4B45-A4AB-0656A4217E74}" presName="childText" presStyleLbl="conFgAcc1" presStyleIdx="4" presStyleCnt="7">
        <dgm:presLayoutVars>
          <dgm:bulletEnabled val="1"/>
        </dgm:presLayoutVars>
      </dgm:prSet>
      <dgm:spPr>
        <a:solidFill>
          <a:srgbClr val="EEECE1">
            <a:alpha val="30196"/>
          </a:srgbClr>
        </a:solidFill>
        <a:ln>
          <a:noFill/>
        </a:ln>
      </dgm:spPr>
    </dgm:pt>
    <dgm:pt modelId="{84236168-3B9F-43C4-BDFF-DCF839CB3D4B}" type="pres">
      <dgm:prSet presAssocID="{FD5D7255-8F92-47B4-9930-E33DDF5FCE36}" presName="spaceBetweenRectangles" presStyleCnt="0"/>
      <dgm:spPr/>
    </dgm:pt>
    <dgm:pt modelId="{EDF9A66B-B9CA-4E76-BA21-6A3D262EC765}" type="pres">
      <dgm:prSet presAssocID="{9132F94D-E318-43D1-8DCC-5D67899717C8}" presName="parentLin" presStyleCnt="0"/>
      <dgm:spPr/>
    </dgm:pt>
    <dgm:pt modelId="{8D145F20-2A97-446F-BA9C-391373871D6A}" type="pres">
      <dgm:prSet presAssocID="{9132F94D-E318-43D1-8DCC-5D67899717C8}" presName="parentLeftMargin" presStyleLbl="node1" presStyleIdx="4" presStyleCnt="7"/>
      <dgm:spPr/>
    </dgm:pt>
    <dgm:pt modelId="{D8BA6B15-C831-48D2-99C8-AEFFDDE36892}" type="pres">
      <dgm:prSet presAssocID="{9132F94D-E318-43D1-8DCC-5D67899717C8}" presName="parentText" presStyleLbl="node1" presStyleIdx="5" presStyleCnt="7">
        <dgm:presLayoutVars>
          <dgm:chMax val="0"/>
          <dgm:bulletEnabled val="1"/>
        </dgm:presLayoutVars>
      </dgm:prSet>
      <dgm:spPr>
        <a:xfrm>
          <a:off x="604867" y="6093611"/>
          <a:ext cx="8468140" cy="619920"/>
        </a:xfrm>
        <a:prstGeom prst="roundRect">
          <a:avLst/>
        </a:prstGeom>
      </dgm:spPr>
    </dgm:pt>
    <dgm:pt modelId="{01BED358-2C6C-4169-ABF2-025784EB5991}" type="pres">
      <dgm:prSet presAssocID="{9132F94D-E318-43D1-8DCC-5D67899717C8}" presName="negativeSpace" presStyleCnt="0"/>
      <dgm:spPr/>
    </dgm:pt>
    <dgm:pt modelId="{5E5479BF-F081-4A5F-A3EC-BFC1D48641C3}" type="pres">
      <dgm:prSet presAssocID="{9132F94D-E318-43D1-8DCC-5D67899717C8}" presName="childText" presStyleLbl="conFgAcc1" presStyleIdx="5" presStyleCnt="7">
        <dgm:presLayoutVars>
          <dgm:bulletEnabled val="1"/>
        </dgm:presLayoutVars>
      </dgm:prSet>
      <dgm:spPr>
        <a:solidFill>
          <a:srgbClr val="EEECE1">
            <a:alpha val="30196"/>
          </a:srgbClr>
        </a:solidFill>
        <a:ln>
          <a:noFill/>
        </a:ln>
      </dgm:spPr>
    </dgm:pt>
    <dgm:pt modelId="{483DB9E5-DEF3-493B-B505-D0FAF60022A6}" type="pres">
      <dgm:prSet presAssocID="{C1AD730D-C066-4EAC-95FB-F3427F5B56F4}" presName="spaceBetweenRectangles" presStyleCnt="0"/>
      <dgm:spPr/>
    </dgm:pt>
    <dgm:pt modelId="{33FB0ED8-9E65-49F0-A327-A46DC68B9AA3}" type="pres">
      <dgm:prSet presAssocID="{95AF6AB9-E432-4474-92AE-0685D8568B48}" presName="parentLin" presStyleCnt="0"/>
      <dgm:spPr/>
    </dgm:pt>
    <dgm:pt modelId="{FA4D7FC9-1449-42E5-9320-8E3A5EFDD531}" type="pres">
      <dgm:prSet presAssocID="{95AF6AB9-E432-4474-92AE-0685D8568B48}" presName="parentLeftMargin" presStyleLbl="node1" presStyleIdx="5" presStyleCnt="7"/>
      <dgm:spPr/>
    </dgm:pt>
    <dgm:pt modelId="{E4CEE28E-3AD7-4A43-ABA8-D426A033FEA3}" type="pres">
      <dgm:prSet presAssocID="{95AF6AB9-E432-4474-92AE-0685D8568B48}" presName="parentText" presStyleLbl="node1" presStyleIdx="6" presStyleCnt="7">
        <dgm:presLayoutVars>
          <dgm:chMax val="0"/>
          <dgm:bulletEnabled val="1"/>
        </dgm:presLayoutVars>
      </dgm:prSet>
      <dgm:spPr>
        <a:xfrm>
          <a:off x="604867" y="7046171"/>
          <a:ext cx="8468140" cy="619920"/>
        </a:xfrm>
        <a:prstGeom prst="roundRect">
          <a:avLst/>
        </a:prstGeom>
      </dgm:spPr>
    </dgm:pt>
    <dgm:pt modelId="{7B6C6260-EFB7-4069-886A-98A79B0BF843}" type="pres">
      <dgm:prSet presAssocID="{95AF6AB9-E432-4474-92AE-0685D8568B48}" presName="negativeSpace" presStyleCnt="0"/>
      <dgm:spPr/>
    </dgm:pt>
    <dgm:pt modelId="{BFE67A55-F06C-4773-8CFA-EEDD5A571C28}" type="pres">
      <dgm:prSet presAssocID="{95AF6AB9-E432-4474-92AE-0685D8568B48}" presName="childText" presStyleLbl="conFgAcc1" presStyleIdx="6" presStyleCnt="7">
        <dgm:presLayoutVars>
          <dgm:bulletEnabled val="1"/>
        </dgm:presLayoutVars>
      </dgm:prSet>
      <dgm:spPr>
        <a:solidFill>
          <a:srgbClr val="EEECE1">
            <a:alpha val="30196"/>
          </a:srgbClr>
        </a:solidFill>
        <a:ln>
          <a:noFill/>
        </a:ln>
      </dgm:spPr>
    </dgm:pt>
  </dgm:ptLst>
  <dgm:cxnLst>
    <dgm:cxn modelId="{AC5CA50D-0D69-4A8F-A980-7B0CDA24C6CE}" type="presOf" srcId="{16326D48-0BBD-4632-B51F-21D8A1896C4C}" destId="{BF241BB8-3AF5-4816-AFC0-D907E635F64C}" srcOrd="0" destOrd="0" presId="urn:microsoft.com/office/officeart/2005/8/layout/list1"/>
    <dgm:cxn modelId="{DABC4112-79A2-4866-BE0D-8694EC474838}" type="presOf" srcId="{B900BA8E-6F16-4B45-A4AB-0656A4217E74}" destId="{33451C3A-AF32-476C-AFF7-F3D1904DE840}" srcOrd="0" destOrd="0" presId="urn:microsoft.com/office/officeart/2005/8/layout/list1"/>
    <dgm:cxn modelId="{2506DC17-9238-4255-9B43-E7C2517859D5}" type="presOf" srcId="{C819D636-A5BE-49D9-99CA-8BDD5A92EFAD}" destId="{AC53624E-755C-43C7-AA7B-F75D63AA6686}" srcOrd="1" destOrd="0" presId="urn:microsoft.com/office/officeart/2005/8/layout/list1"/>
    <dgm:cxn modelId="{B508FF1B-8EAE-484F-B72D-D25D3DC05B0B}" type="presOf" srcId="{B900BA8E-6F16-4B45-A4AB-0656A4217E74}" destId="{0AFF23ED-F839-4B51-8045-579A918F2375}" srcOrd="1" destOrd="0" presId="urn:microsoft.com/office/officeart/2005/8/layout/list1"/>
    <dgm:cxn modelId="{946F4C1C-CF7A-4EC7-9614-C5FBEDCBFCFD}" srcId="{529C0039-78C1-4D18-93F0-DE29FBF81E35}" destId="{9132F94D-E318-43D1-8DCC-5D67899717C8}" srcOrd="5" destOrd="0" parTransId="{4DDFFD55-3C32-4376-9C27-6C1FAEF8DDD5}" sibTransId="{C1AD730D-C066-4EAC-95FB-F3427F5B56F4}"/>
    <dgm:cxn modelId="{28CCC327-2DD0-4FF9-B95B-BC4278BB8E1A}" srcId="{529C0039-78C1-4D18-93F0-DE29FBF81E35}" destId="{66D7540A-1A4C-46DC-9EB6-C061EEA8F5B0}" srcOrd="3" destOrd="0" parTransId="{A0668D86-94F0-4317-9560-E8248768150B}" sibTransId="{869EF19F-E217-4BCD-872D-B8EC95DB42C9}"/>
    <dgm:cxn modelId="{706D272C-91CB-4E59-B418-383D9B5E056C}" type="presOf" srcId="{529C0039-78C1-4D18-93F0-DE29FBF81E35}" destId="{2900E296-AD54-4222-9981-209CAF4C3D66}" srcOrd="0" destOrd="0" presId="urn:microsoft.com/office/officeart/2005/8/layout/list1"/>
    <dgm:cxn modelId="{72437A2D-74D0-4FDE-8155-D9045FFDDAAA}" type="presOf" srcId="{9132F94D-E318-43D1-8DCC-5D67899717C8}" destId="{8D145F20-2A97-446F-BA9C-391373871D6A}" srcOrd="0" destOrd="0" presId="urn:microsoft.com/office/officeart/2005/8/layout/list1"/>
    <dgm:cxn modelId="{CF34C632-53A8-4873-A436-A0E03D7188C8}" type="presOf" srcId="{AD640B0E-61D2-40FB-B793-43A1506EF50C}" destId="{16040D9E-6268-4B88-83AF-37AF964DC272}" srcOrd="0" destOrd="0" presId="urn:microsoft.com/office/officeart/2005/8/layout/list1"/>
    <dgm:cxn modelId="{DD5CA236-13C0-475F-B076-3DD1A7AFD45C}" srcId="{529C0039-78C1-4D18-93F0-DE29FBF81E35}" destId="{AD640B0E-61D2-40FB-B793-43A1506EF50C}" srcOrd="2" destOrd="0" parTransId="{9FF2959B-187F-41C3-8B85-7140A020EC74}" sibTransId="{37C516FF-3776-4D73-8C43-5CB9BE6F7D43}"/>
    <dgm:cxn modelId="{18E92639-B7D2-4E3F-869F-CF0EEF1B5455}" type="presOf" srcId="{9132F94D-E318-43D1-8DCC-5D67899717C8}" destId="{D8BA6B15-C831-48D2-99C8-AEFFDDE36892}" srcOrd="1" destOrd="0" presId="urn:microsoft.com/office/officeart/2005/8/layout/list1"/>
    <dgm:cxn modelId="{B7ADA73F-420C-42CF-B9F7-6F2AFAB8C739}" type="presOf" srcId="{66D7540A-1A4C-46DC-9EB6-C061EEA8F5B0}" destId="{ED91FD3A-427A-4A21-8981-84CE6594C624}" srcOrd="0" destOrd="0" presId="urn:microsoft.com/office/officeart/2005/8/layout/list1"/>
    <dgm:cxn modelId="{9B4D2D4E-440A-45D1-ACF9-9C263B90163E}" type="presOf" srcId="{95AF6AB9-E432-4474-92AE-0685D8568B48}" destId="{E4CEE28E-3AD7-4A43-ABA8-D426A033FEA3}" srcOrd="1" destOrd="0" presId="urn:microsoft.com/office/officeart/2005/8/layout/list1"/>
    <dgm:cxn modelId="{EEB0A96E-1240-4FF3-8747-2E6088AC2D6F}" srcId="{D27BC098-E30B-42E9-BE2D-96FD5458E6FD}" destId="{16326D48-0BBD-4632-B51F-21D8A1896C4C}" srcOrd="0" destOrd="0" parTransId="{75AB3700-1DE6-4283-9995-D91993D7F732}" sibTransId="{419C3362-91D1-45F1-9233-311EC1A965BA}"/>
    <dgm:cxn modelId="{485D9651-BFA1-48FE-B8CA-6BD48BFAF685}" type="presOf" srcId="{C819D636-A5BE-49D9-99CA-8BDD5A92EFAD}" destId="{B18D40EC-8DCC-45AE-9290-43C68703F244}" srcOrd="0" destOrd="0" presId="urn:microsoft.com/office/officeart/2005/8/layout/list1"/>
    <dgm:cxn modelId="{C81EA256-B102-4957-9C15-404E3412BA69}" srcId="{529C0039-78C1-4D18-93F0-DE29FBF81E35}" destId="{D27BC098-E30B-42E9-BE2D-96FD5458E6FD}" srcOrd="1" destOrd="0" parTransId="{D1FF97AA-6494-4EA8-9F7F-5A98DD44E288}" sibTransId="{AF6F2900-EF11-4283-8D45-9135A571E8C6}"/>
    <dgm:cxn modelId="{29FA7E7E-8489-4078-B2EF-998CC17B3A53}" srcId="{529C0039-78C1-4D18-93F0-DE29FBF81E35}" destId="{C819D636-A5BE-49D9-99CA-8BDD5A92EFAD}" srcOrd="0" destOrd="0" parTransId="{D15B641E-5118-42FC-AE78-1D48426A66AA}" sibTransId="{656661F8-5289-4339-8AE7-AAA1FDC3C1FD}"/>
    <dgm:cxn modelId="{74781084-3B2A-42D4-9352-4F79F62BA389}" srcId="{529C0039-78C1-4D18-93F0-DE29FBF81E35}" destId="{95AF6AB9-E432-4474-92AE-0685D8568B48}" srcOrd="6" destOrd="0" parTransId="{19E67282-7DD0-4D83-AAF2-17D6D5F65B29}" sibTransId="{0670094B-D29C-447C-BE9B-2D41792FDA09}"/>
    <dgm:cxn modelId="{64964A85-9EAB-4E05-B16F-2064D2453738}" srcId="{D27BC098-E30B-42E9-BE2D-96FD5458E6FD}" destId="{63305144-0E49-4D26-904B-B65A1A77F765}" srcOrd="1" destOrd="0" parTransId="{6045C7FB-89B0-48AB-98FF-9D9E3752DB15}" sibTransId="{4911D657-660D-4DA1-B64D-7C1BFABF15F6}"/>
    <dgm:cxn modelId="{96CD518A-6E93-42BB-A928-EAD87DE39DB6}" type="presOf" srcId="{D27BC098-E30B-42E9-BE2D-96FD5458E6FD}" destId="{96F8C058-9E49-46DB-81FB-B0869643B4C2}" srcOrd="0" destOrd="0" presId="urn:microsoft.com/office/officeart/2005/8/layout/list1"/>
    <dgm:cxn modelId="{6D00899E-EB3F-4AA4-B58E-777E8BA6E227}" srcId="{D27BC098-E30B-42E9-BE2D-96FD5458E6FD}" destId="{53CDD13B-7A9D-4BDE-974B-AC54E0851BAE}" srcOrd="2" destOrd="0" parTransId="{E99B98C3-BF0F-46BB-8525-B794EF97AA4B}" sibTransId="{05B049E1-A8F8-45B4-B5FD-BC767C657A9B}"/>
    <dgm:cxn modelId="{84CD7DA4-F7E2-496F-9C4C-CD048A691206}" type="presOf" srcId="{53CDD13B-7A9D-4BDE-974B-AC54E0851BAE}" destId="{BF241BB8-3AF5-4816-AFC0-D907E635F64C}" srcOrd="0" destOrd="2" presId="urn:microsoft.com/office/officeart/2005/8/layout/list1"/>
    <dgm:cxn modelId="{D603CFAD-0345-43FF-BA35-504BBD98FA29}" type="presOf" srcId="{95AF6AB9-E432-4474-92AE-0685D8568B48}" destId="{FA4D7FC9-1449-42E5-9320-8E3A5EFDD531}" srcOrd="0" destOrd="0" presId="urn:microsoft.com/office/officeart/2005/8/layout/list1"/>
    <dgm:cxn modelId="{D19311B6-D429-4EC2-B61A-FE93044C1344}" srcId="{529C0039-78C1-4D18-93F0-DE29FBF81E35}" destId="{B900BA8E-6F16-4B45-A4AB-0656A4217E74}" srcOrd="4" destOrd="0" parTransId="{D64B2195-5D02-4A1F-A182-42D2B0EFCDD8}" sibTransId="{FD5D7255-8F92-47B4-9930-E33DDF5FCE36}"/>
    <dgm:cxn modelId="{639115CF-4E00-4B33-A441-947AA666638D}" type="presOf" srcId="{D27BC098-E30B-42E9-BE2D-96FD5458E6FD}" destId="{B1D55510-2012-469C-9D44-24EF2C2FA6D5}" srcOrd="1" destOrd="0" presId="urn:microsoft.com/office/officeart/2005/8/layout/list1"/>
    <dgm:cxn modelId="{1C5602F8-DEA4-4E3A-AA58-F95779B1A1DB}" type="presOf" srcId="{66D7540A-1A4C-46DC-9EB6-C061EEA8F5B0}" destId="{72C57E8D-2049-4F44-9B8E-9570E9682A59}" srcOrd="1" destOrd="0" presId="urn:microsoft.com/office/officeart/2005/8/layout/list1"/>
    <dgm:cxn modelId="{79EAB3F8-A2F2-4384-809E-9947FC66DDAC}" type="presOf" srcId="{63305144-0E49-4D26-904B-B65A1A77F765}" destId="{BF241BB8-3AF5-4816-AFC0-D907E635F64C}" srcOrd="0" destOrd="1" presId="urn:microsoft.com/office/officeart/2005/8/layout/list1"/>
    <dgm:cxn modelId="{D5660BFA-00D6-4D4B-8E91-4277D9315705}" type="presOf" srcId="{AD640B0E-61D2-40FB-B793-43A1506EF50C}" destId="{C5317D73-77B9-405C-BD44-8CF4A7C67A0A}" srcOrd="1" destOrd="0" presId="urn:microsoft.com/office/officeart/2005/8/layout/list1"/>
    <dgm:cxn modelId="{4699D759-522C-48D7-BFB0-273674B1F709}" type="presParOf" srcId="{2900E296-AD54-4222-9981-209CAF4C3D66}" destId="{D8AEAB3B-609A-4085-9694-FDA968A0A89B}" srcOrd="0" destOrd="0" presId="urn:microsoft.com/office/officeart/2005/8/layout/list1"/>
    <dgm:cxn modelId="{DDD351C0-C80F-445C-9553-7177D51E75A6}" type="presParOf" srcId="{D8AEAB3B-609A-4085-9694-FDA968A0A89B}" destId="{B18D40EC-8DCC-45AE-9290-43C68703F244}" srcOrd="0" destOrd="0" presId="urn:microsoft.com/office/officeart/2005/8/layout/list1"/>
    <dgm:cxn modelId="{0BE3DBB2-808E-47B2-8AF8-17038136E035}" type="presParOf" srcId="{D8AEAB3B-609A-4085-9694-FDA968A0A89B}" destId="{AC53624E-755C-43C7-AA7B-F75D63AA6686}" srcOrd="1" destOrd="0" presId="urn:microsoft.com/office/officeart/2005/8/layout/list1"/>
    <dgm:cxn modelId="{5674E474-539E-48DF-931B-E068071B6FA9}" type="presParOf" srcId="{2900E296-AD54-4222-9981-209CAF4C3D66}" destId="{1307C56D-0A4C-44FC-885B-52DE7C201A26}" srcOrd="1" destOrd="0" presId="urn:microsoft.com/office/officeart/2005/8/layout/list1"/>
    <dgm:cxn modelId="{17FC6B6A-B3BF-46D3-91BC-3335EF39DDAE}" type="presParOf" srcId="{2900E296-AD54-4222-9981-209CAF4C3D66}" destId="{72F9B71C-AEE2-470F-899A-B560E81CB672}" srcOrd="2" destOrd="0" presId="urn:microsoft.com/office/officeart/2005/8/layout/list1"/>
    <dgm:cxn modelId="{011F00D3-8D6F-4A70-9C70-AC2B0F58CAA3}" type="presParOf" srcId="{2900E296-AD54-4222-9981-209CAF4C3D66}" destId="{E9D28AB3-A37F-4E6B-AEC3-8655ACABF47C}" srcOrd="3" destOrd="0" presId="urn:microsoft.com/office/officeart/2005/8/layout/list1"/>
    <dgm:cxn modelId="{C5CB3FED-61F0-4C56-968C-B1A7EFD6D594}" type="presParOf" srcId="{2900E296-AD54-4222-9981-209CAF4C3D66}" destId="{96A0173C-139D-4771-B338-EC17B614D6BB}" srcOrd="4" destOrd="0" presId="urn:microsoft.com/office/officeart/2005/8/layout/list1"/>
    <dgm:cxn modelId="{9290AB58-4453-4ED6-9CF1-90084F81AD5B}" type="presParOf" srcId="{96A0173C-139D-4771-B338-EC17B614D6BB}" destId="{96F8C058-9E49-46DB-81FB-B0869643B4C2}" srcOrd="0" destOrd="0" presId="urn:microsoft.com/office/officeart/2005/8/layout/list1"/>
    <dgm:cxn modelId="{55544908-CC62-4DEB-916C-0C18D7344166}" type="presParOf" srcId="{96A0173C-139D-4771-B338-EC17B614D6BB}" destId="{B1D55510-2012-469C-9D44-24EF2C2FA6D5}" srcOrd="1" destOrd="0" presId="urn:microsoft.com/office/officeart/2005/8/layout/list1"/>
    <dgm:cxn modelId="{E31D5E2B-07C4-4DC7-B3E8-52A978063F93}" type="presParOf" srcId="{2900E296-AD54-4222-9981-209CAF4C3D66}" destId="{64E108B5-A01D-4FF6-A651-C1DBE7EBBAD7}" srcOrd="5" destOrd="0" presId="urn:microsoft.com/office/officeart/2005/8/layout/list1"/>
    <dgm:cxn modelId="{8A853360-CB10-40AD-AFB6-4281FC151E91}" type="presParOf" srcId="{2900E296-AD54-4222-9981-209CAF4C3D66}" destId="{BF241BB8-3AF5-4816-AFC0-D907E635F64C}" srcOrd="6" destOrd="0" presId="urn:microsoft.com/office/officeart/2005/8/layout/list1"/>
    <dgm:cxn modelId="{FE9F2BAF-C419-40CC-B7B7-8171C24485C4}" type="presParOf" srcId="{2900E296-AD54-4222-9981-209CAF4C3D66}" destId="{F11D8750-DB9D-443E-BFEF-567B33F60C3C}" srcOrd="7" destOrd="0" presId="urn:microsoft.com/office/officeart/2005/8/layout/list1"/>
    <dgm:cxn modelId="{D57C9BB5-1ACD-4002-85F3-101C7A762CBA}" type="presParOf" srcId="{2900E296-AD54-4222-9981-209CAF4C3D66}" destId="{C541E4FD-5891-41DB-BBFE-FEFF8E19BDB9}" srcOrd="8" destOrd="0" presId="urn:microsoft.com/office/officeart/2005/8/layout/list1"/>
    <dgm:cxn modelId="{65A71BA9-C2B1-41B5-9152-738307105663}" type="presParOf" srcId="{C541E4FD-5891-41DB-BBFE-FEFF8E19BDB9}" destId="{16040D9E-6268-4B88-83AF-37AF964DC272}" srcOrd="0" destOrd="0" presId="urn:microsoft.com/office/officeart/2005/8/layout/list1"/>
    <dgm:cxn modelId="{C45D13A4-2EF6-41AD-AD41-B2C5CAF4C08D}" type="presParOf" srcId="{C541E4FD-5891-41DB-BBFE-FEFF8E19BDB9}" destId="{C5317D73-77B9-405C-BD44-8CF4A7C67A0A}" srcOrd="1" destOrd="0" presId="urn:microsoft.com/office/officeart/2005/8/layout/list1"/>
    <dgm:cxn modelId="{0EC3CE85-0E74-45D1-8428-36CD44382AC4}" type="presParOf" srcId="{2900E296-AD54-4222-9981-209CAF4C3D66}" destId="{75250201-89FB-430B-9704-843B1A93E6F3}" srcOrd="9" destOrd="0" presId="urn:microsoft.com/office/officeart/2005/8/layout/list1"/>
    <dgm:cxn modelId="{6E053DEE-05EF-4993-964B-F43540B7D55F}" type="presParOf" srcId="{2900E296-AD54-4222-9981-209CAF4C3D66}" destId="{CBAE306C-3798-4203-ABFF-669DF465D905}" srcOrd="10" destOrd="0" presId="urn:microsoft.com/office/officeart/2005/8/layout/list1"/>
    <dgm:cxn modelId="{F96F953F-19E2-4238-B169-39B5D0716E73}" type="presParOf" srcId="{2900E296-AD54-4222-9981-209CAF4C3D66}" destId="{728998FD-FB3F-43B0-86F1-81F2F920B440}" srcOrd="11" destOrd="0" presId="urn:microsoft.com/office/officeart/2005/8/layout/list1"/>
    <dgm:cxn modelId="{E928D28D-8D91-4DA7-AA32-4F00A861F52F}" type="presParOf" srcId="{2900E296-AD54-4222-9981-209CAF4C3D66}" destId="{9ED8227C-5545-494C-98A5-41BE87961E75}" srcOrd="12" destOrd="0" presId="urn:microsoft.com/office/officeart/2005/8/layout/list1"/>
    <dgm:cxn modelId="{8EBE15A0-3570-4D1E-81E7-0D50EA251EA8}" type="presParOf" srcId="{9ED8227C-5545-494C-98A5-41BE87961E75}" destId="{ED91FD3A-427A-4A21-8981-84CE6594C624}" srcOrd="0" destOrd="0" presId="urn:microsoft.com/office/officeart/2005/8/layout/list1"/>
    <dgm:cxn modelId="{BCE1ACB4-AE18-4016-912D-6EBEE078B777}" type="presParOf" srcId="{9ED8227C-5545-494C-98A5-41BE87961E75}" destId="{72C57E8D-2049-4F44-9B8E-9570E9682A59}" srcOrd="1" destOrd="0" presId="urn:microsoft.com/office/officeart/2005/8/layout/list1"/>
    <dgm:cxn modelId="{9FE1A80E-A57E-4896-84B7-F1DCC9996CE8}" type="presParOf" srcId="{2900E296-AD54-4222-9981-209CAF4C3D66}" destId="{B9BCDCC8-0AFD-4E58-864A-8F7A70A4100A}" srcOrd="13" destOrd="0" presId="urn:microsoft.com/office/officeart/2005/8/layout/list1"/>
    <dgm:cxn modelId="{BC3474A4-ED76-4D85-96E7-CDB64900D495}" type="presParOf" srcId="{2900E296-AD54-4222-9981-209CAF4C3D66}" destId="{699377DA-437F-423F-9AB9-41D7B0EAF593}" srcOrd="14" destOrd="0" presId="urn:microsoft.com/office/officeart/2005/8/layout/list1"/>
    <dgm:cxn modelId="{84885436-7DBD-44B9-94FD-8F2128009CB9}" type="presParOf" srcId="{2900E296-AD54-4222-9981-209CAF4C3D66}" destId="{03D5CFAB-734D-4D90-8D51-2CBE9B8DB62B}" srcOrd="15" destOrd="0" presId="urn:microsoft.com/office/officeart/2005/8/layout/list1"/>
    <dgm:cxn modelId="{F1FACDFC-CE3E-4381-8534-655675BFBE18}" type="presParOf" srcId="{2900E296-AD54-4222-9981-209CAF4C3D66}" destId="{38EFE40E-2E14-474C-B36B-9A021E183608}" srcOrd="16" destOrd="0" presId="urn:microsoft.com/office/officeart/2005/8/layout/list1"/>
    <dgm:cxn modelId="{5DBE2F33-0C84-4B27-83F9-5FEF493CBBF8}" type="presParOf" srcId="{38EFE40E-2E14-474C-B36B-9A021E183608}" destId="{33451C3A-AF32-476C-AFF7-F3D1904DE840}" srcOrd="0" destOrd="0" presId="urn:microsoft.com/office/officeart/2005/8/layout/list1"/>
    <dgm:cxn modelId="{7EB9A3D6-863A-475D-B41D-2922BDD824EC}" type="presParOf" srcId="{38EFE40E-2E14-474C-B36B-9A021E183608}" destId="{0AFF23ED-F839-4B51-8045-579A918F2375}" srcOrd="1" destOrd="0" presId="urn:microsoft.com/office/officeart/2005/8/layout/list1"/>
    <dgm:cxn modelId="{260FCC92-1E4B-4E3A-A1BE-C739EDCD8412}" type="presParOf" srcId="{2900E296-AD54-4222-9981-209CAF4C3D66}" destId="{3164A8B0-850C-4B8B-8B6F-40EC574C0CB7}" srcOrd="17" destOrd="0" presId="urn:microsoft.com/office/officeart/2005/8/layout/list1"/>
    <dgm:cxn modelId="{4CCB6FAC-36A4-4C5F-962A-9A84E37BCD40}" type="presParOf" srcId="{2900E296-AD54-4222-9981-209CAF4C3D66}" destId="{C7E4A88C-7A3C-4012-9950-E4E1248DA3BD}" srcOrd="18" destOrd="0" presId="urn:microsoft.com/office/officeart/2005/8/layout/list1"/>
    <dgm:cxn modelId="{23933561-FBD8-4DC3-9D31-4336F8F1BB1D}" type="presParOf" srcId="{2900E296-AD54-4222-9981-209CAF4C3D66}" destId="{84236168-3B9F-43C4-BDFF-DCF839CB3D4B}" srcOrd="19" destOrd="0" presId="urn:microsoft.com/office/officeart/2005/8/layout/list1"/>
    <dgm:cxn modelId="{353611AD-562B-4072-B4E2-28F4088F9207}" type="presParOf" srcId="{2900E296-AD54-4222-9981-209CAF4C3D66}" destId="{EDF9A66B-B9CA-4E76-BA21-6A3D262EC765}" srcOrd="20" destOrd="0" presId="urn:microsoft.com/office/officeart/2005/8/layout/list1"/>
    <dgm:cxn modelId="{3B9E74E5-DC75-44CC-AC3C-8D34AF712EF2}" type="presParOf" srcId="{EDF9A66B-B9CA-4E76-BA21-6A3D262EC765}" destId="{8D145F20-2A97-446F-BA9C-391373871D6A}" srcOrd="0" destOrd="0" presId="urn:microsoft.com/office/officeart/2005/8/layout/list1"/>
    <dgm:cxn modelId="{9DC5D707-87CA-4F51-81E2-C42E662BBF41}" type="presParOf" srcId="{EDF9A66B-B9CA-4E76-BA21-6A3D262EC765}" destId="{D8BA6B15-C831-48D2-99C8-AEFFDDE36892}" srcOrd="1" destOrd="0" presId="urn:microsoft.com/office/officeart/2005/8/layout/list1"/>
    <dgm:cxn modelId="{8795F7F8-F67D-4DC3-822E-00AC4A31297B}" type="presParOf" srcId="{2900E296-AD54-4222-9981-209CAF4C3D66}" destId="{01BED358-2C6C-4169-ABF2-025784EB5991}" srcOrd="21" destOrd="0" presId="urn:microsoft.com/office/officeart/2005/8/layout/list1"/>
    <dgm:cxn modelId="{B3EA8228-BE55-41DC-9593-B62367246586}" type="presParOf" srcId="{2900E296-AD54-4222-9981-209CAF4C3D66}" destId="{5E5479BF-F081-4A5F-A3EC-BFC1D48641C3}" srcOrd="22" destOrd="0" presId="urn:microsoft.com/office/officeart/2005/8/layout/list1"/>
    <dgm:cxn modelId="{542D856E-0DEE-40C4-9276-07374930F0CB}" type="presParOf" srcId="{2900E296-AD54-4222-9981-209CAF4C3D66}" destId="{483DB9E5-DEF3-493B-B505-D0FAF60022A6}" srcOrd="23" destOrd="0" presId="urn:microsoft.com/office/officeart/2005/8/layout/list1"/>
    <dgm:cxn modelId="{30F605E9-D3B7-4F0D-A1DF-5966BB3184FA}" type="presParOf" srcId="{2900E296-AD54-4222-9981-209CAF4C3D66}" destId="{33FB0ED8-9E65-49F0-A327-A46DC68B9AA3}" srcOrd="24" destOrd="0" presId="urn:microsoft.com/office/officeart/2005/8/layout/list1"/>
    <dgm:cxn modelId="{C3EB9530-02B6-4988-A6B4-79B439BB6E33}" type="presParOf" srcId="{33FB0ED8-9E65-49F0-A327-A46DC68B9AA3}" destId="{FA4D7FC9-1449-42E5-9320-8E3A5EFDD531}" srcOrd="0" destOrd="0" presId="urn:microsoft.com/office/officeart/2005/8/layout/list1"/>
    <dgm:cxn modelId="{0EBB265E-04E6-452B-B51A-A83F9F0B5A3A}" type="presParOf" srcId="{33FB0ED8-9E65-49F0-A327-A46DC68B9AA3}" destId="{E4CEE28E-3AD7-4A43-ABA8-D426A033FEA3}" srcOrd="1" destOrd="0" presId="urn:microsoft.com/office/officeart/2005/8/layout/list1"/>
    <dgm:cxn modelId="{38154287-A534-4E7C-B917-FDEF8F8FB845}" type="presParOf" srcId="{2900E296-AD54-4222-9981-209CAF4C3D66}" destId="{7B6C6260-EFB7-4069-886A-98A79B0BF843}" srcOrd="25" destOrd="0" presId="urn:microsoft.com/office/officeart/2005/8/layout/list1"/>
    <dgm:cxn modelId="{964C5682-BC32-4538-8304-1C727E07C003}" type="presParOf" srcId="{2900E296-AD54-4222-9981-209CAF4C3D66}" destId="{BFE67A55-F06C-4773-8CFA-EEDD5A571C2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226E8-C1D3-492C-AA9C-1D7560546EC3}">
      <dsp:nvSpPr>
        <dsp:cNvPr id="0" name=""/>
        <dsp:cNvSpPr/>
      </dsp:nvSpPr>
      <dsp:spPr>
        <a:xfrm>
          <a:off x="0" y="2773748"/>
          <a:ext cx="11745947" cy="215735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AD300-57AF-47CB-96B1-99393B827FA5}">
      <dsp:nvSpPr>
        <dsp:cNvPr id="0" name=""/>
        <dsp:cNvSpPr/>
      </dsp:nvSpPr>
      <dsp:spPr>
        <a:xfrm>
          <a:off x="636" y="0"/>
          <a:ext cx="5826933" cy="308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b" anchorCtr="1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+mn-lt"/>
            </a:rPr>
            <a:t>Sebelum</a:t>
          </a:r>
          <a:r>
            <a:rPr lang="en-US" sz="3200" b="1" kern="1200" dirty="0">
              <a:latin typeface="+mn-lt"/>
            </a:rPr>
            <a:t> masa 2020.2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altLang="id-ID" sz="2400" b="0" kern="1200" dirty="0">
              <a:latin typeface="+mn-lt"/>
            </a:rPr>
            <a:t>Memberi kesempatan kepada mahasiswa untuk dapat mengikuti UAS diluar periode yang telah ditentukan dalam kalender akademik UT</a:t>
          </a:r>
          <a:endParaRPr lang="en-US" sz="2400" b="0" kern="1200" dirty="0">
            <a:latin typeface="+mn-lt"/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id-ID" sz="2400" b="0" kern="1200" dirty="0" err="1">
              <a:latin typeface="+mn-lt"/>
            </a:rPr>
            <a:t>mahasiswa</a:t>
          </a:r>
          <a:r>
            <a:rPr lang="en-US" altLang="id-ID" sz="2400" b="0" kern="1200" dirty="0">
              <a:latin typeface="+mn-lt"/>
            </a:rPr>
            <a:t> </a:t>
          </a:r>
          <a:r>
            <a:rPr lang="en-US" altLang="id-ID" sz="2400" b="0" kern="1200" dirty="0" err="1">
              <a:latin typeface="+mn-lt"/>
            </a:rPr>
            <a:t>dimungkinkan</a:t>
          </a:r>
          <a:r>
            <a:rPr lang="en-US" altLang="id-ID" sz="2400" b="0" kern="1200" dirty="0">
              <a:latin typeface="+mn-lt"/>
            </a:rPr>
            <a:t> </a:t>
          </a:r>
          <a:r>
            <a:rPr lang="en-US" altLang="id-ID" sz="2400" b="0" kern="1200" dirty="0" err="1">
              <a:latin typeface="+mn-lt"/>
            </a:rPr>
            <a:t>untuk</a:t>
          </a:r>
          <a:r>
            <a:rPr lang="en-US" altLang="id-ID" sz="2400" b="0" kern="1200" dirty="0">
              <a:latin typeface="+mn-lt"/>
            </a:rPr>
            <a:t> </a:t>
          </a:r>
          <a:r>
            <a:rPr lang="en-US" altLang="id-ID" sz="2400" b="0" kern="1200" dirty="0" err="1">
              <a:latin typeface="+mn-lt"/>
            </a:rPr>
            <a:t>mengikuti</a:t>
          </a:r>
          <a:r>
            <a:rPr lang="en-US" altLang="id-ID" sz="2400" b="0" kern="1200" dirty="0">
              <a:latin typeface="+mn-lt"/>
            </a:rPr>
            <a:t> </a:t>
          </a:r>
          <a:r>
            <a:rPr lang="en-US" altLang="id-ID" sz="2400" b="0" kern="1200" dirty="0" err="1">
              <a:latin typeface="+mn-lt"/>
            </a:rPr>
            <a:t>ujian</a:t>
          </a:r>
          <a:r>
            <a:rPr lang="id-ID" altLang="id-ID" sz="2400" b="0" kern="1200" dirty="0">
              <a:latin typeface="+mn-lt"/>
            </a:rPr>
            <a:t> </a:t>
          </a:r>
          <a:r>
            <a:rPr lang="en-US" altLang="id-ID" sz="2400" b="0" kern="1200" dirty="0" err="1">
              <a:latin typeface="+mn-lt"/>
            </a:rPr>
            <a:t>matakuliah</a:t>
          </a:r>
          <a:r>
            <a:rPr lang="en-US" altLang="id-ID" sz="2400" b="0" kern="1200" dirty="0">
              <a:latin typeface="+mn-lt"/>
            </a:rPr>
            <a:t> </a:t>
          </a:r>
          <a:r>
            <a:rPr lang="en-US" altLang="id-ID" sz="2400" b="0" kern="1200" dirty="0" err="1">
              <a:latin typeface="+mn-lt"/>
            </a:rPr>
            <a:t>bentrok</a:t>
          </a:r>
          <a:endParaRPr lang="en-US" sz="2400" b="0" kern="1200" dirty="0">
            <a:latin typeface="+mn-lt"/>
          </a:endParaRPr>
        </a:p>
      </dsp:txBody>
      <dsp:txXfrm>
        <a:off x="636" y="0"/>
        <a:ext cx="5826933" cy="3081942"/>
      </dsp:txXfrm>
    </dsp:sp>
    <dsp:sp modelId="{E0B42ED1-F881-4F45-884C-0D30FAB605A4}">
      <dsp:nvSpPr>
        <dsp:cNvPr id="0" name=""/>
        <dsp:cNvSpPr/>
      </dsp:nvSpPr>
      <dsp:spPr>
        <a:xfrm>
          <a:off x="2649017" y="3587342"/>
          <a:ext cx="530171" cy="530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F67FCE-A9F4-400F-A6E5-B36252477D0C}">
      <dsp:nvSpPr>
        <dsp:cNvPr id="0" name=""/>
        <dsp:cNvSpPr/>
      </dsp:nvSpPr>
      <dsp:spPr>
        <a:xfrm>
          <a:off x="5876606" y="4622913"/>
          <a:ext cx="4694109" cy="308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t" anchorCtr="1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+mn-lt"/>
            </a:rPr>
            <a:t>Mulai</a:t>
          </a:r>
          <a:r>
            <a:rPr lang="en-US" sz="3200" b="1" kern="1200" dirty="0">
              <a:latin typeface="+mn-lt"/>
            </a:rPr>
            <a:t> masa 2022.2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+mn-lt"/>
            </a:rPr>
            <a:t>UO </a:t>
          </a:r>
          <a:r>
            <a:rPr lang="en-US" sz="2400" b="0" kern="1200" dirty="0" err="1">
              <a:latin typeface="+mn-lt"/>
            </a:rPr>
            <a:t>wajib</a:t>
          </a:r>
          <a:r>
            <a:rPr lang="en-US" sz="2400" b="0" kern="1200" dirty="0">
              <a:latin typeface="+mn-lt"/>
            </a:rPr>
            <a:t> </a:t>
          </a:r>
          <a:r>
            <a:rPr lang="en-US" sz="2400" b="0" kern="1200" dirty="0" err="1">
              <a:latin typeface="+mn-lt"/>
            </a:rPr>
            <a:t>untuk</a:t>
          </a:r>
          <a:r>
            <a:rPr lang="en-US" sz="2400" b="0" kern="1200" dirty="0">
              <a:latin typeface="+mn-lt"/>
            </a:rPr>
            <a:t> </a:t>
          </a:r>
          <a:r>
            <a:rPr lang="en-US" sz="2400" b="0" kern="1200" dirty="0" err="1">
              <a:latin typeface="+mn-lt"/>
            </a:rPr>
            <a:t>peserta</a:t>
          </a:r>
          <a:r>
            <a:rPr lang="en-US" sz="2400" b="0" kern="1200" dirty="0">
              <a:latin typeface="+mn-lt"/>
            </a:rPr>
            <a:t> yang </a:t>
          </a:r>
          <a:r>
            <a:rPr lang="en-US" sz="2400" b="0" kern="1200" dirty="0" err="1">
              <a:latin typeface="+mn-lt"/>
            </a:rPr>
            <a:t>menempuh</a:t>
          </a:r>
          <a:endParaRPr lang="en-US" sz="2400" b="0" kern="1200" dirty="0">
            <a:latin typeface="+mn-lt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+mn-lt"/>
            </a:rPr>
            <a:t>TAP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+mn-lt"/>
            </a:rPr>
            <a:t>MK yang </a:t>
          </a:r>
          <a:r>
            <a:rPr lang="en-US" sz="2400" b="0" kern="1200" dirty="0" err="1">
              <a:latin typeface="+mn-lt"/>
            </a:rPr>
            <a:t>layanannya</a:t>
          </a:r>
          <a:r>
            <a:rPr lang="en-US" sz="2400" b="0" kern="1200" dirty="0">
              <a:latin typeface="+mn-lt"/>
            </a:rPr>
            <a:t> </a:t>
          </a:r>
          <a:r>
            <a:rPr lang="en-US" sz="2400" b="0" kern="1200" dirty="0" err="1">
              <a:latin typeface="+mn-lt"/>
            </a:rPr>
            <a:t>lewat</a:t>
          </a:r>
          <a:r>
            <a:rPr lang="en-US" sz="2400" b="0" kern="1200" dirty="0">
              <a:latin typeface="+mn-lt"/>
            </a:rPr>
            <a:t> </a:t>
          </a:r>
          <a:r>
            <a:rPr lang="en-US" sz="2400" b="0" kern="1200" dirty="0" err="1">
              <a:latin typeface="+mn-lt"/>
            </a:rPr>
            <a:t>skema</a:t>
          </a:r>
          <a:r>
            <a:rPr lang="en-US" sz="2400" b="0" kern="1200" dirty="0">
              <a:latin typeface="+mn-lt"/>
            </a:rPr>
            <a:t> UO</a:t>
          </a:r>
        </a:p>
      </dsp:txBody>
      <dsp:txXfrm>
        <a:off x="5876606" y="4622913"/>
        <a:ext cx="4694109" cy="3081942"/>
      </dsp:txXfrm>
    </dsp:sp>
    <dsp:sp modelId="{5ACEB980-B66E-4D69-9DA6-A2B27ABF649D}">
      <dsp:nvSpPr>
        <dsp:cNvPr id="0" name=""/>
        <dsp:cNvSpPr/>
      </dsp:nvSpPr>
      <dsp:spPr>
        <a:xfrm>
          <a:off x="7958575" y="3587342"/>
          <a:ext cx="530171" cy="530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F6232-1A64-43FA-B00C-F0BEE312016B}">
      <dsp:nvSpPr>
        <dsp:cNvPr id="0" name=""/>
        <dsp:cNvSpPr/>
      </dsp:nvSpPr>
      <dsp:spPr>
        <a:xfrm>
          <a:off x="0" y="247953"/>
          <a:ext cx="12313368" cy="54960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E036D-669E-4FE5-946D-4D0B804DE03B}">
      <dsp:nvSpPr>
        <dsp:cNvPr id="0" name=""/>
        <dsp:cNvSpPr/>
      </dsp:nvSpPr>
      <dsp:spPr>
        <a:xfrm>
          <a:off x="284934" y="288037"/>
          <a:ext cx="5512582" cy="54077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90B7B-B890-4396-9C25-FE91036926EC}">
      <dsp:nvSpPr>
        <dsp:cNvPr id="0" name=""/>
        <dsp:cNvSpPr/>
      </dsp:nvSpPr>
      <dsp:spPr>
        <a:xfrm rot="10800000">
          <a:off x="431046" y="5789433"/>
          <a:ext cx="5128499" cy="19154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Skema</a:t>
          </a:r>
          <a:r>
            <a:rPr lang="en-US" sz="3200" b="1" kern="1200" dirty="0"/>
            <a:t> I: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Ujian</a:t>
          </a:r>
          <a:r>
            <a:rPr lang="en-US" sz="3200" b="1" kern="1200" dirty="0"/>
            <a:t> Online </a:t>
          </a:r>
          <a:r>
            <a:rPr lang="en-US" sz="3200" b="1" kern="1200" dirty="0" err="1"/>
            <a:t>Berbasis</a:t>
          </a:r>
          <a:r>
            <a:rPr lang="en-US" sz="3200" b="1" kern="1200" dirty="0"/>
            <a:t> Web (UOBW)</a:t>
          </a:r>
          <a:endParaRPr lang="id-ID" sz="3200" b="1" kern="1200" dirty="0"/>
        </a:p>
      </dsp:txBody>
      <dsp:txXfrm rot="10800000">
        <a:off x="489951" y="5789433"/>
        <a:ext cx="5010689" cy="1856501"/>
      </dsp:txXfrm>
    </dsp:sp>
    <dsp:sp modelId="{C3647363-E973-40E8-BBB2-484914646500}">
      <dsp:nvSpPr>
        <dsp:cNvPr id="0" name=""/>
        <dsp:cNvSpPr/>
      </dsp:nvSpPr>
      <dsp:spPr>
        <a:xfrm>
          <a:off x="6139860" y="165615"/>
          <a:ext cx="5763359" cy="555902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58582-0CF0-4655-BF47-07B8294EFBE6}">
      <dsp:nvSpPr>
        <dsp:cNvPr id="0" name=""/>
        <dsp:cNvSpPr/>
      </dsp:nvSpPr>
      <dsp:spPr>
        <a:xfrm rot="10800000">
          <a:off x="6632071" y="5762442"/>
          <a:ext cx="4852866" cy="19154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Skema</a:t>
          </a:r>
          <a:r>
            <a:rPr lang="en-US" sz="3200" b="1" kern="1200" dirty="0"/>
            <a:t> II: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Ujian</a:t>
          </a:r>
          <a:r>
            <a:rPr lang="en-US" sz="3200" b="1" kern="1200" dirty="0"/>
            <a:t> Semi Online Proctoring (USOP)</a:t>
          </a:r>
          <a:endParaRPr lang="id-ID" sz="3200" b="1" kern="1200" dirty="0"/>
        </a:p>
      </dsp:txBody>
      <dsp:txXfrm rot="10800000">
        <a:off x="6690976" y="5762442"/>
        <a:ext cx="4735056" cy="18565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4B3F3-4376-44CD-95DC-3F52B9EFB159}">
      <dsp:nvSpPr>
        <dsp:cNvPr id="0" name=""/>
        <dsp:cNvSpPr/>
      </dsp:nvSpPr>
      <dsp:spPr>
        <a:xfrm>
          <a:off x="0" y="703329"/>
          <a:ext cx="6762746" cy="46052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864" tIns="895604" rIns="52486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D</a:t>
          </a:r>
          <a:r>
            <a:rPr lang="id-ID" sz="2400" b="1" kern="1200" dirty="0"/>
            <a:t>ilaksanakan di tempat </a:t>
          </a:r>
          <a:r>
            <a:rPr lang="en-US" sz="2400" b="1" kern="1200" dirty="0"/>
            <a:t>UO yang </a:t>
          </a:r>
          <a:r>
            <a:rPr lang="en-US" sz="2400" b="1" kern="1200" dirty="0" err="1"/>
            <a:t>sudah</a:t>
          </a:r>
          <a:r>
            <a:rPr lang="en-US" sz="2400" b="1" kern="1200" dirty="0"/>
            <a:t> </a:t>
          </a:r>
          <a:r>
            <a:rPr lang="en-US" sz="2400" b="1" kern="1200" dirty="0" err="1"/>
            <a:t>ditetapkan</a:t>
          </a:r>
          <a:r>
            <a:rPr lang="en-US" sz="2400" b="1" kern="1200" dirty="0"/>
            <a:t> </a:t>
          </a:r>
          <a:r>
            <a:rPr lang="en-US" sz="2400" b="1" kern="1200" dirty="0" err="1"/>
            <a:t>oleh</a:t>
          </a:r>
          <a:r>
            <a:rPr lang="en-US" sz="2400" b="1" kern="1200" dirty="0"/>
            <a:t> UPBJJ ( di </a:t>
          </a:r>
          <a:r>
            <a:rPr lang="en-US" sz="2400" b="1" kern="1200" dirty="0" err="1"/>
            <a:t>sekolah</a:t>
          </a:r>
          <a:r>
            <a:rPr lang="en-US" sz="2400" b="1" kern="1200" dirty="0"/>
            <a:t>, SALUT, </a:t>
          </a:r>
          <a:r>
            <a:rPr lang="en-US" sz="2400" b="1" kern="1200" dirty="0" err="1"/>
            <a:t>atau</a:t>
          </a:r>
          <a:r>
            <a:rPr lang="en-US" sz="2400" b="1" kern="1200" dirty="0"/>
            <a:t> </a:t>
          </a:r>
          <a:r>
            <a:rPr lang="en-US" sz="2400" b="1" kern="1200" dirty="0" err="1"/>
            <a:t>tempat</a:t>
          </a:r>
          <a:r>
            <a:rPr lang="en-US" sz="2400" b="1" kern="1200" dirty="0"/>
            <a:t> lain yang </a:t>
          </a:r>
          <a:r>
            <a:rPr lang="en-US" sz="2400" b="1" kern="1200" dirty="0" err="1"/>
            <a:t>tersedia</a:t>
          </a:r>
          <a:r>
            <a:rPr lang="en-US" sz="2400" b="1" kern="1200" dirty="0"/>
            <a:t> </a:t>
          </a:r>
          <a:r>
            <a:rPr lang="en-US" sz="2400" b="1" kern="1200" dirty="0" err="1"/>
            <a:t>komputer</a:t>
          </a:r>
          <a:r>
            <a:rPr lang="en-US" sz="2400" b="1" kern="1200" dirty="0"/>
            <a:t> </a:t>
          </a:r>
          <a:r>
            <a:rPr lang="en-US" sz="2400" b="1" kern="1200" dirty="0" err="1"/>
            <a:t>dan</a:t>
          </a:r>
          <a:r>
            <a:rPr lang="en-US" sz="2400" b="1" kern="1200" dirty="0"/>
            <a:t> </a:t>
          </a:r>
          <a:r>
            <a:rPr lang="en-US" sz="2400" b="1" kern="1200" dirty="0" err="1"/>
            <a:t>jaringan</a:t>
          </a:r>
          <a:r>
            <a:rPr lang="en-US" sz="2400" b="1" kern="1200" dirty="0"/>
            <a:t> internet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 </a:t>
          </a:r>
          <a:r>
            <a:rPr lang="en-US" sz="2400" b="1" kern="1200" dirty="0" err="1"/>
            <a:t>Mendapat</a:t>
          </a:r>
          <a:r>
            <a:rPr lang="en-US" sz="2400" b="1" kern="1200" dirty="0"/>
            <a:t> </a:t>
          </a:r>
          <a:r>
            <a:rPr lang="en-US" sz="2400" b="1" kern="1200" dirty="0" err="1"/>
            <a:t>jadwal</a:t>
          </a:r>
          <a:r>
            <a:rPr lang="en-US" sz="2400" b="1" kern="1200" dirty="0"/>
            <a:t> </a:t>
          </a:r>
          <a:r>
            <a:rPr lang="en-US" sz="2400" b="1" kern="1200" dirty="0" err="1"/>
            <a:t>dan</a:t>
          </a:r>
          <a:r>
            <a:rPr lang="en-US" sz="2400" b="1" kern="1200" dirty="0"/>
            <a:t> </a:t>
          </a:r>
          <a:r>
            <a:rPr lang="en-US" sz="2400" b="1" kern="1200" dirty="0" err="1"/>
            <a:t>tempat</a:t>
          </a:r>
          <a:r>
            <a:rPr lang="en-US" sz="2400" b="1" kern="1200" dirty="0"/>
            <a:t> </a:t>
          </a:r>
          <a:r>
            <a:rPr lang="en-US" sz="2400" b="1" kern="1200" dirty="0" err="1"/>
            <a:t>pelaksanaan</a:t>
          </a:r>
          <a:r>
            <a:rPr lang="en-US" sz="2400" b="1" kern="1200" dirty="0"/>
            <a:t> </a:t>
          </a:r>
          <a:r>
            <a:rPr lang="en-US" sz="2400" b="1" kern="1200" dirty="0" err="1"/>
            <a:t>dari</a:t>
          </a:r>
          <a:r>
            <a:rPr lang="en-US" sz="2400" b="1" kern="1200" dirty="0"/>
            <a:t> UPBJJ-UT </a:t>
          </a:r>
          <a:r>
            <a:rPr lang="en-US" sz="2400" b="1" kern="1200" dirty="0" err="1"/>
            <a:t>setempat</a:t>
          </a:r>
          <a:r>
            <a:rPr lang="en-US" sz="2400" b="1" kern="1200" dirty="0"/>
            <a:t> (KTPUO)</a:t>
          </a:r>
          <a:endParaRPr lang="id-ID" sz="2400" b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 err="1"/>
            <a:t>Datang</a:t>
          </a:r>
          <a:r>
            <a:rPr lang="en-US" sz="2400" b="1" kern="1200" dirty="0"/>
            <a:t> </a:t>
          </a:r>
          <a:r>
            <a:rPr lang="en-US" sz="2400" b="1" kern="1200" dirty="0" err="1"/>
            <a:t>ke</a:t>
          </a:r>
          <a:r>
            <a:rPr lang="en-US" sz="2400" b="1" kern="1200" dirty="0"/>
            <a:t> </a:t>
          </a:r>
          <a:r>
            <a:rPr lang="en-US" sz="2400" b="1" kern="1200" dirty="0" err="1"/>
            <a:t>lokasi</a:t>
          </a:r>
          <a:r>
            <a:rPr lang="en-US" sz="2400" b="1" kern="1200" dirty="0"/>
            <a:t> UO </a:t>
          </a:r>
          <a:r>
            <a:rPr lang="en-US" sz="2400" b="1" kern="1200" dirty="0" err="1"/>
            <a:t>sesuai</a:t>
          </a:r>
          <a:r>
            <a:rPr lang="en-US" sz="2400" b="1" kern="1200" dirty="0"/>
            <a:t> </a:t>
          </a:r>
          <a:r>
            <a:rPr lang="en-US" sz="2400" b="1" kern="1200" dirty="0" err="1"/>
            <a:t>jadwal</a:t>
          </a:r>
          <a:r>
            <a:rPr lang="en-US" sz="2400" b="1" kern="1200" dirty="0"/>
            <a:t> </a:t>
          </a:r>
          <a:r>
            <a:rPr lang="en-US" sz="2400" b="1" kern="1200" dirty="0" err="1"/>
            <a:t>dan</a:t>
          </a:r>
          <a:r>
            <a:rPr lang="en-US" sz="2400" b="1" kern="1200" dirty="0"/>
            <a:t> </a:t>
          </a:r>
          <a:r>
            <a:rPr lang="en-US" sz="2400" b="1" kern="1200" dirty="0" err="1"/>
            <a:t>tempat</a:t>
          </a:r>
          <a:r>
            <a:rPr lang="en-US" sz="2400" b="1" kern="1200" dirty="0"/>
            <a:t> UO</a:t>
          </a:r>
          <a:endParaRPr lang="id-ID" sz="2400" b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 err="1"/>
            <a:t>Peserta</a:t>
          </a:r>
          <a:r>
            <a:rPr lang="en-US" sz="2400" b="1" kern="1200" dirty="0"/>
            <a:t> </a:t>
          </a:r>
          <a:r>
            <a:rPr lang="en-US" sz="2400" b="1" kern="1200" dirty="0" err="1"/>
            <a:t>akan</a:t>
          </a:r>
          <a:r>
            <a:rPr lang="en-US" sz="2400" b="1" kern="1200" dirty="0"/>
            <a:t> </a:t>
          </a:r>
          <a:r>
            <a:rPr lang="en-US" sz="2400" b="1" kern="1200" dirty="0" err="1"/>
            <a:t>diawasi</a:t>
          </a:r>
          <a:r>
            <a:rPr lang="en-US" sz="2400" b="1" kern="1200" dirty="0"/>
            <a:t> </a:t>
          </a:r>
          <a:r>
            <a:rPr lang="en-US" sz="2400" b="1" kern="1200" dirty="0" err="1"/>
            <a:t>oleh</a:t>
          </a:r>
          <a:r>
            <a:rPr lang="en-US" sz="2400" b="1" kern="1200" dirty="0"/>
            <a:t> </a:t>
          </a:r>
          <a:r>
            <a:rPr lang="en-US" sz="2400" b="1" kern="1200" dirty="0" err="1"/>
            <a:t>pengawas</a:t>
          </a:r>
          <a:r>
            <a:rPr lang="en-US" sz="2400" b="1" kern="1200" dirty="0"/>
            <a:t> </a:t>
          </a:r>
          <a:r>
            <a:rPr lang="en-US" sz="2400" b="1" kern="1200" dirty="0" err="1"/>
            <a:t>ruang</a:t>
          </a:r>
          <a:r>
            <a:rPr lang="en-US" sz="2400" b="1" kern="1200" dirty="0"/>
            <a:t> UO</a:t>
          </a:r>
          <a:endParaRPr lang="id-ID" sz="2400" b="1" kern="1200" dirty="0"/>
        </a:p>
      </dsp:txBody>
      <dsp:txXfrm>
        <a:off x="0" y="703329"/>
        <a:ext cx="6762746" cy="4605299"/>
      </dsp:txXfrm>
    </dsp:sp>
    <dsp:sp modelId="{AAFF0F59-FD32-4B3D-BA26-0C39B7741831}">
      <dsp:nvSpPr>
        <dsp:cNvPr id="0" name=""/>
        <dsp:cNvSpPr/>
      </dsp:nvSpPr>
      <dsp:spPr>
        <a:xfrm>
          <a:off x="338137" y="68649"/>
          <a:ext cx="5955037" cy="1269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931" tIns="0" rIns="17893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Pemetaaan</a:t>
          </a:r>
          <a:r>
            <a:rPr lang="en-US" sz="3200" b="1" kern="1200" dirty="0"/>
            <a:t> </a:t>
          </a:r>
          <a:r>
            <a:rPr lang="en-US" sz="3200" b="1" kern="1200" dirty="0" err="1"/>
            <a:t>peserta</a:t>
          </a:r>
          <a:r>
            <a:rPr lang="en-US" sz="3200" b="1" kern="1200" dirty="0"/>
            <a:t> UO</a:t>
          </a:r>
        </a:p>
      </dsp:txBody>
      <dsp:txXfrm>
        <a:off x="400102" y="130614"/>
        <a:ext cx="5831107" cy="1145430"/>
      </dsp:txXfrm>
    </dsp:sp>
    <dsp:sp modelId="{46563117-273E-4E98-BDAA-409399B5DB73}">
      <dsp:nvSpPr>
        <dsp:cNvPr id="0" name=""/>
        <dsp:cNvSpPr/>
      </dsp:nvSpPr>
      <dsp:spPr>
        <a:xfrm>
          <a:off x="0" y="6175509"/>
          <a:ext cx="6762746" cy="176084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864" tIns="895604" rIns="52486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 err="1"/>
            <a:t>Kartu</a:t>
          </a:r>
          <a:r>
            <a:rPr lang="en-US" sz="2400" b="1" kern="1200" dirty="0"/>
            <a:t> </a:t>
          </a:r>
          <a:r>
            <a:rPr lang="en-US" sz="2400" b="1" kern="1200" dirty="0" err="1"/>
            <a:t>identitas</a:t>
          </a:r>
          <a:r>
            <a:rPr lang="en-US" sz="2400" b="1" kern="1200" dirty="0"/>
            <a:t> (</a:t>
          </a:r>
          <a:r>
            <a:rPr lang="en-US" sz="2400" b="1" kern="1200" dirty="0" err="1"/>
            <a:t>kartu</a:t>
          </a:r>
          <a:r>
            <a:rPr lang="en-US" sz="2400" b="1" kern="1200" dirty="0"/>
            <a:t> </a:t>
          </a:r>
          <a:r>
            <a:rPr lang="en-US" sz="2400" b="1" kern="1200" dirty="0" err="1"/>
            <a:t>mhs</a:t>
          </a:r>
          <a:r>
            <a:rPr lang="en-US" sz="2400" b="1" kern="1200" dirty="0"/>
            <a:t> </a:t>
          </a:r>
          <a:r>
            <a:rPr lang="en-US" sz="2400" b="1" kern="1200" dirty="0" err="1"/>
            <a:t>atau</a:t>
          </a:r>
          <a:r>
            <a:rPr lang="en-US" sz="2400" b="1" kern="1200" dirty="0"/>
            <a:t> KTP) </a:t>
          </a:r>
          <a:r>
            <a:rPr lang="en-US" sz="2400" b="1" kern="1200" dirty="0" err="1"/>
            <a:t>dan</a:t>
          </a:r>
          <a:r>
            <a:rPr lang="en-US" sz="2400" b="1" kern="1200" dirty="0"/>
            <a:t> KTPUO</a:t>
          </a:r>
          <a:endParaRPr lang="id-ID" sz="2400" b="1" kern="1200" dirty="0"/>
        </a:p>
      </dsp:txBody>
      <dsp:txXfrm>
        <a:off x="0" y="6175509"/>
        <a:ext cx="6762746" cy="1760849"/>
      </dsp:txXfrm>
    </dsp:sp>
    <dsp:sp modelId="{D9DEBD60-7111-4497-9A74-0C1E569C10F8}">
      <dsp:nvSpPr>
        <dsp:cNvPr id="0" name=""/>
        <dsp:cNvSpPr/>
      </dsp:nvSpPr>
      <dsp:spPr>
        <a:xfrm>
          <a:off x="338137" y="5540829"/>
          <a:ext cx="5955037" cy="1269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931" tIns="0" rIns="17893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Sarana</a:t>
          </a:r>
          <a:r>
            <a:rPr lang="en-US" sz="3200" b="1" kern="1200" dirty="0"/>
            <a:t> yang </a:t>
          </a:r>
          <a:r>
            <a:rPr lang="en-US" sz="3200" b="1" kern="1200" dirty="0" err="1"/>
            <a:t>disiapkan</a:t>
          </a:r>
          <a:r>
            <a:rPr lang="en-US" sz="3200" b="1" kern="1200" dirty="0"/>
            <a:t> </a:t>
          </a:r>
          <a:r>
            <a:rPr lang="en-US" sz="3200" b="1" kern="1200" dirty="0" err="1"/>
            <a:t>peserta</a:t>
          </a:r>
          <a:endParaRPr lang="id-ID" sz="3200" b="1" kern="1200" dirty="0"/>
        </a:p>
      </dsp:txBody>
      <dsp:txXfrm>
        <a:off x="400102" y="5602794"/>
        <a:ext cx="5831107" cy="1145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4B3F3-4376-44CD-95DC-3F52B9EFB159}">
      <dsp:nvSpPr>
        <dsp:cNvPr id="0" name=""/>
        <dsp:cNvSpPr/>
      </dsp:nvSpPr>
      <dsp:spPr>
        <a:xfrm>
          <a:off x="0" y="588129"/>
          <a:ext cx="6762746" cy="370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864" tIns="520700" rIns="524864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/>
            <a:t>D</a:t>
          </a:r>
          <a:r>
            <a:rPr lang="id-ID" sz="2500" b="1" kern="1200" dirty="0"/>
            <a:t>ilaksanakan di tempat domisili</a:t>
          </a:r>
          <a:r>
            <a:rPr lang="en-US" sz="2500" b="1" kern="1200" dirty="0"/>
            <a:t> </a:t>
          </a:r>
          <a:r>
            <a:rPr lang="en-US" sz="2500" b="1" kern="1200" dirty="0" err="1"/>
            <a:t>peserta</a:t>
          </a:r>
          <a:r>
            <a:rPr lang="en-US" sz="2500" b="1" kern="1200" dirty="0"/>
            <a:t> (di </a:t>
          </a:r>
          <a:r>
            <a:rPr lang="en-US" sz="2500" b="1" kern="1200" dirty="0" err="1"/>
            <a:t>rumah</a:t>
          </a:r>
          <a:r>
            <a:rPr lang="en-US" sz="2500" b="1" kern="1200" dirty="0"/>
            <a:t> </a:t>
          </a:r>
          <a:r>
            <a:rPr lang="en-US" sz="2500" b="1" kern="1200" dirty="0" err="1"/>
            <a:t>atau</a:t>
          </a:r>
          <a:r>
            <a:rPr lang="en-US" sz="2500" b="1" kern="1200" dirty="0"/>
            <a:t> di </a:t>
          </a:r>
          <a:r>
            <a:rPr lang="en-US" sz="2500" b="1" kern="1200" dirty="0" err="1"/>
            <a:t>kantor</a:t>
          </a:r>
          <a:r>
            <a:rPr lang="en-US" sz="2500" b="1" kern="1200" dirty="0"/>
            <a:t> </a:t>
          </a:r>
          <a:r>
            <a:rPr lang="en-US" sz="2500" b="1" kern="1200" dirty="0" err="1"/>
            <a:t>atau</a:t>
          </a:r>
          <a:r>
            <a:rPr lang="en-US" sz="2500" b="1" kern="1200" dirty="0"/>
            <a:t> </a:t>
          </a:r>
          <a:r>
            <a:rPr lang="en-US" sz="2500" b="1" kern="1200" dirty="0" err="1"/>
            <a:t>lainnya</a:t>
          </a:r>
          <a:r>
            <a:rPr lang="en-US" sz="2500" b="1" kern="1200" dirty="0"/>
            <a:t>)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/>
            <a:t>Harus</a:t>
          </a:r>
          <a:r>
            <a:rPr lang="en-US" sz="2500" b="1" kern="1200" dirty="0"/>
            <a:t> </a:t>
          </a:r>
          <a:r>
            <a:rPr lang="en-US" sz="2500" b="1" kern="1200" dirty="0" err="1"/>
            <a:t>mendaftar</a:t>
          </a:r>
          <a:r>
            <a:rPr lang="en-US" sz="2500" b="1" kern="1200" dirty="0"/>
            <a:t> </a:t>
          </a:r>
          <a:r>
            <a:rPr lang="en-US" sz="2500" b="1" kern="1200" dirty="0" err="1"/>
            <a:t>ke</a:t>
          </a:r>
          <a:r>
            <a:rPr lang="en-US" sz="2500" b="1" kern="1200" dirty="0"/>
            <a:t> </a:t>
          </a:r>
          <a:r>
            <a:rPr lang="id-ID" sz="2500" b="1" kern="1200" dirty="0"/>
            <a:t>UPBJJ-UT</a:t>
          </a:r>
          <a:r>
            <a:rPr lang="en-US" sz="2500" b="1" kern="1200" dirty="0"/>
            <a:t> </a:t>
          </a:r>
          <a:r>
            <a:rPr lang="en-US" sz="2500" b="1" kern="1200" dirty="0" err="1"/>
            <a:t>setempat</a:t>
          </a:r>
          <a:r>
            <a:rPr lang="en-US" sz="2500" b="1" kern="1200" dirty="0"/>
            <a:t> </a:t>
          </a:r>
          <a:r>
            <a:rPr lang="en-US" sz="2500" b="1" kern="1200" dirty="0" err="1"/>
            <a:t>untuk</a:t>
          </a:r>
          <a:r>
            <a:rPr lang="en-US" sz="2500" b="1" kern="1200" dirty="0"/>
            <a:t> </a:t>
          </a:r>
          <a:r>
            <a:rPr lang="en-US" sz="2500" b="1" kern="1200" dirty="0" err="1"/>
            <a:t>mendapatkan</a:t>
          </a:r>
          <a:r>
            <a:rPr lang="en-US" sz="2500" b="1" kern="1200" dirty="0"/>
            <a:t> </a:t>
          </a:r>
          <a:r>
            <a:rPr lang="en-US" sz="2500" b="1" kern="1200" dirty="0" err="1"/>
            <a:t>jadwal</a:t>
          </a:r>
          <a:r>
            <a:rPr lang="en-US" sz="2500" b="1" kern="1200" dirty="0"/>
            <a:t> </a:t>
          </a:r>
          <a:r>
            <a:rPr lang="en-US" sz="2500" b="1" kern="1200" dirty="0" err="1"/>
            <a:t>pelaksanaan</a:t>
          </a:r>
          <a:endParaRPr lang="id-ID" sz="2500" b="1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/>
            <a:t>Peserta</a:t>
          </a:r>
          <a:r>
            <a:rPr lang="en-US" sz="2500" b="1" kern="1200" dirty="0"/>
            <a:t> </a:t>
          </a:r>
          <a:r>
            <a:rPr lang="en-US" sz="2500" b="1" kern="1200" dirty="0" err="1"/>
            <a:t>mendapatkan</a:t>
          </a:r>
          <a:r>
            <a:rPr lang="id-ID" sz="2500" b="1" kern="1200" dirty="0"/>
            <a:t> link ruang ujian virtual (</a:t>
          </a:r>
          <a:r>
            <a:rPr lang="en-US" sz="2500" b="1" kern="1200" dirty="0" err="1"/>
            <a:t>Microsfot</a:t>
          </a:r>
          <a:r>
            <a:rPr lang="en-US" sz="2500" b="1" kern="1200" dirty="0"/>
            <a:t> Teams</a:t>
          </a:r>
          <a:r>
            <a:rPr lang="id-ID" sz="2500" b="1" kern="1200" dirty="0"/>
            <a:t>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/>
            <a:t>Peserta</a:t>
          </a:r>
          <a:r>
            <a:rPr lang="en-US" sz="2500" b="1" kern="1200" dirty="0"/>
            <a:t> </a:t>
          </a:r>
          <a:r>
            <a:rPr lang="en-US" sz="2500" b="1" kern="1200" dirty="0" err="1"/>
            <a:t>diawasi</a:t>
          </a:r>
          <a:r>
            <a:rPr lang="en-US" sz="2500" b="1" kern="1200" dirty="0"/>
            <a:t> </a:t>
          </a:r>
          <a:r>
            <a:rPr lang="en-US" sz="2500" b="1" kern="1200" dirty="0" err="1"/>
            <a:t>oleh</a:t>
          </a:r>
          <a:r>
            <a:rPr lang="en-US" sz="2500" b="1" kern="1200" dirty="0"/>
            <a:t> </a:t>
          </a:r>
          <a:r>
            <a:rPr lang="en-US" sz="2500" b="1" kern="1200" dirty="0" err="1"/>
            <a:t>pengawas</a:t>
          </a:r>
          <a:r>
            <a:rPr lang="en-US" sz="2500" b="1" kern="1200" dirty="0"/>
            <a:t> UO </a:t>
          </a:r>
          <a:r>
            <a:rPr lang="en-US" sz="2500" b="1" kern="1200" dirty="0" err="1"/>
            <a:t>secara</a:t>
          </a:r>
          <a:r>
            <a:rPr lang="en-US" sz="2500" b="1" kern="1200" dirty="0"/>
            <a:t> virtual </a:t>
          </a:r>
          <a:endParaRPr lang="id-ID" sz="2500" b="1" kern="1200" dirty="0"/>
        </a:p>
      </dsp:txBody>
      <dsp:txXfrm>
        <a:off x="0" y="588129"/>
        <a:ext cx="6762746" cy="3701250"/>
      </dsp:txXfrm>
    </dsp:sp>
    <dsp:sp modelId="{AAFF0F59-FD32-4B3D-BA26-0C39B7741831}">
      <dsp:nvSpPr>
        <dsp:cNvPr id="0" name=""/>
        <dsp:cNvSpPr/>
      </dsp:nvSpPr>
      <dsp:spPr>
        <a:xfrm>
          <a:off x="338137" y="219129"/>
          <a:ext cx="5955037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931" tIns="0" rIns="17893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Pemetaaan</a:t>
          </a:r>
          <a:r>
            <a:rPr lang="en-US" sz="3200" b="1" kern="1200" dirty="0"/>
            <a:t> </a:t>
          </a:r>
          <a:r>
            <a:rPr lang="en-US" sz="3200" b="1" kern="1200" dirty="0" err="1"/>
            <a:t>peserta</a:t>
          </a:r>
          <a:r>
            <a:rPr lang="en-US" sz="3200" b="1" kern="1200" dirty="0"/>
            <a:t> UO</a:t>
          </a:r>
        </a:p>
      </dsp:txBody>
      <dsp:txXfrm>
        <a:off x="374163" y="255155"/>
        <a:ext cx="5882985" cy="665948"/>
      </dsp:txXfrm>
    </dsp:sp>
    <dsp:sp modelId="{46563117-273E-4E98-BDAA-409399B5DB73}">
      <dsp:nvSpPr>
        <dsp:cNvPr id="0" name=""/>
        <dsp:cNvSpPr/>
      </dsp:nvSpPr>
      <dsp:spPr>
        <a:xfrm>
          <a:off x="0" y="4793379"/>
          <a:ext cx="6762746" cy="299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864" tIns="520700" rIns="524864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500" b="1" kern="1200" dirty="0"/>
            <a:t>komputer/laptop/PC yang terhubung dengan </a:t>
          </a:r>
          <a:r>
            <a:rPr lang="en-US" sz="2500" b="1" kern="1200" dirty="0" err="1"/>
            <a:t>jaringan</a:t>
          </a:r>
          <a:r>
            <a:rPr lang="en-US" sz="2500" b="1" kern="1200" dirty="0"/>
            <a:t> </a:t>
          </a:r>
          <a:r>
            <a:rPr lang="id-ID" sz="2500" b="1" kern="1200" dirty="0"/>
            <a:t>internet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/>
            <a:t>WebCamera</a:t>
          </a:r>
          <a:endParaRPr lang="id-ID" sz="2500" b="1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/>
            <a:t>Speaker/Microphone</a:t>
          </a:r>
          <a:endParaRPr lang="id-ID" sz="2500" b="1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 err="1"/>
            <a:t>Kartu</a:t>
          </a:r>
          <a:r>
            <a:rPr lang="en-US" sz="2500" b="1" kern="1200" dirty="0"/>
            <a:t> </a:t>
          </a:r>
          <a:r>
            <a:rPr lang="en-US" sz="2500" b="1" kern="1200" dirty="0" err="1"/>
            <a:t>identitas</a:t>
          </a:r>
          <a:r>
            <a:rPr lang="en-US" sz="2500" b="1" kern="1200" dirty="0"/>
            <a:t> (</a:t>
          </a:r>
          <a:r>
            <a:rPr lang="en-US" sz="2500" b="1" kern="1200" dirty="0" err="1"/>
            <a:t>kartu</a:t>
          </a:r>
          <a:r>
            <a:rPr lang="en-US" sz="2500" b="1" kern="1200" dirty="0"/>
            <a:t> </a:t>
          </a:r>
          <a:r>
            <a:rPr lang="en-US" sz="2500" b="1" kern="1200" dirty="0" err="1"/>
            <a:t>mhs</a:t>
          </a:r>
          <a:r>
            <a:rPr lang="en-US" sz="2500" b="1" kern="1200" dirty="0"/>
            <a:t> </a:t>
          </a:r>
          <a:r>
            <a:rPr lang="en-US" sz="2500" b="1" kern="1200" dirty="0" err="1"/>
            <a:t>atau</a:t>
          </a:r>
          <a:r>
            <a:rPr lang="en-US" sz="2500" b="1" kern="1200" dirty="0"/>
            <a:t> KTP) </a:t>
          </a:r>
          <a:r>
            <a:rPr lang="en-US" sz="2500" b="1" kern="1200" dirty="0" err="1"/>
            <a:t>dan</a:t>
          </a:r>
          <a:r>
            <a:rPr lang="en-US" sz="2500" b="1" kern="1200" dirty="0"/>
            <a:t> KTPUO</a:t>
          </a:r>
          <a:endParaRPr lang="id-ID" sz="2500" b="1" kern="1200" dirty="0"/>
        </a:p>
      </dsp:txBody>
      <dsp:txXfrm>
        <a:off x="0" y="4793379"/>
        <a:ext cx="6762746" cy="2992500"/>
      </dsp:txXfrm>
    </dsp:sp>
    <dsp:sp modelId="{D9DEBD60-7111-4497-9A74-0C1E569C10F8}">
      <dsp:nvSpPr>
        <dsp:cNvPr id="0" name=""/>
        <dsp:cNvSpPr/>
      </dsp:nvSpPr>
      <dsp:spPr>
        <a:xfrm>
          <a:off x="338137" y="4424379"/>
          <a:ext cx="5955037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931" tIns="0" rIns="17893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Disiapkan</a:t>
          </a:r>
          <a:r>
            <a:rPr lang="en-US" sz="3200" b="1" kern="1200" dirty="0"/>
            <a:t> </a:t>
          </a:r>
          <a:r>
            <a:rPr lang="en-US" sz="3200" b="1" kern="1200" dirty="0" err="1"/>
            <a:t>peserta</a:t>
          </a:r>
          <a:endParaRPr lang="id-ID" sz="3200" b="1" kern="1200" dirty="0"/>
        </a:p>
      </dsp:txBody>
      <dsp:txXfrm>
        <a:off x="374163" y="4460405"/>
        <a:ext cx="5882985" cy="665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06E0B-9411-49C6-A8B9-925176BD90C8}">
      <dsp:nvSpPr>
        <dsp:cNvPr id="0" name=""/>
        <dsp:cNvSpPr/>
      </dsp:nvSpPr>
      <dsp:spPr>
        <a:xfrm>
          <a:off x="0" y="506645"/>
          <a:ext cx="11961971" cy="1606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382" tIns="624840" rIns="92838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altLang="en-US" sz="2800" b="1" kern="1200" dirty="0">
              <a:latin typeface="+mn-lt"/>
              <a:cs typeface="Calibri" panose="020F0502020204030204" pitchFamily="34" charset="0"/>
            </a:rPr>
            <a:t>1 </a:t>
          </a:r>
          <a:r>
            <a:rPr lang="en-ID" altLang="en-US" sz="2800" b="1" kern="1200" dirty="0" err="1">
              <a:latin typeface="+mn-lt"/>
              <a:cs typeface="Calibri" panose="020F0502020204030204" pitchFamily="34" charset="0"/>
            </a:rPr>
            <a:t>minggu</a:t>
          </a:r>
          <a:r>
            <a:rPr lang="en-ID" altLang="en-US" sz="2800" b="1" kern="1200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800" b="1" kern="1200" dirty="0" err="1">
              <a:latin typeface="+mn-lt"/>
              <a:cs typeface="Calibri" panose="020F0502020204030204" pitchFamily="34" charset="0"/>
            </a:rPr>
            <a:t>setelah</a:t>
          </a:r>
          <a:r>
            <a:rPr lang="en-ID" altLang="en-US" sz="2800" b="1" kern="1200" dirty="0">
              <a:latin typeface="+mn-lt"/>
              <a:cs typeface="Calibri" panose="020F0502020204030204" pitchFamily="34" charset="0"/>
            </a:rPr>
            <a:t> Tutorial </a:t>
          </a:r>
          <a:r>
            <a:rPr lang="en-ID" altLang="en-US" sz="2800" b="1" i="1" kern="1200" dirty="0">
              <a:latin typeface="+mn-lt"/>
              <a:cs typeface="Calibri" panose="020F0502020204030204" pitchFamily="34" charset="0"/>
            </a:rPr>
            <a:t>Online</a:t>
          </a:r>
          <a:r>
            <a:rPr lang="en-ID" altLang="en-US" sz="2800" b="1" kern="1200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800" b="1" kern="1200" dirty="0" err="1">
              <a:latin typeface="+mn-lt"/>
              <a:cs typeface="Calibri" panose="020F0502020204030204" pitchFamily="34" charset="0"/>
            </a:rPr>
            <a:t>berakhir</a:t>
          </a:r>
          <a:r>
            <a:rPr lang="en-ID" altLang="en-US" sz="2800" b="1" kern="1200" dirty="0">
              <a:latin typeface="+mn-lt"/>
              <a:cs typeface="Calibri" panose="020F0502020204030204" pitchFamily="34" charset="0"/>
            </a:rPr>
            <a:t> (</a:t>
          </a:r>
          <a:r>
            <a:rPr lang="en-ID" altLang="en-US" sz="2800" b="1" kern="1200" dirty="0" err="1">
              <a:latin typeface="+mn-lt"/>
              <a:cs typeface="Calibri" panose="020F0502020204030204" pitchFamily="34" charset="0"/>
            </a:rPr>
            <a:t>dapat</a:t>
          </a:r>
          <a:r>
            <a:rPr lang="en-ID" altLang="en-US" sz="2800" b="1" kern="1200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800" b="1" kern="1200" dirty="0" err="1">
              <a:latin typeface="+mn-lt"/>
              <a:cs typeface="Calibri" panose="020F0502020204030204" pitchFamily="34" charset="0"/>
            </a:rPr>
            <a:t>dilihat</a:t>
          </a:r>
          <a:r>
            <a:rPr lang="en-ID" altLang="en-US" sz="2800" b="1" kern="1200" dirty="0">
              <a:latin typeface="+mn-lt"/>
              <a:cs typeface="Calibri" panose="020F0502020204030204" pitchFamily="34" charset="0"/>
            </a:rPr>
            <a:t> di </a:t>
          </a:r>
          <a:r>
            <a:rPr lang="en-ID" altLang="en-US" sz="2800" b="1" kern="1200" dirty="0" err="1">
              <a:latin typeface="+mn-lt"/>
              <a:cs typeface="Calibri" panose="020F0502020204030204" pitchFamily="34" charset="0"/>
            </a:rPr>
            <a:t>Kalender</a:t>
          </a:r>
          <a:r>
            <a:rPr lang="en-ID" altLang="en-US" sz="2800" b="1" kern="1200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800" b="1" kern="1200" dirty="0" err="1">
              <a:latin typeface="+mn-lt"/>
              <a:cs typeface="Calibri" panose="020F0502020204030204" pitchFamily="34" charset="0"/>
            </a:rPr>
            <a:t>Akademik</a:t>
          </a:r>
          <a:r>
            <a:rPr lang="en-ID" altLang="en-US" sz="2800" b="1" kern="1200" dirty="0">
              <a:latin typeface="+mn-lt"/>
              <a:cs typeface="Calibri" panose="020F0502020204030204" pitchFamily="34" charset="0"/>
            </a:rPr>
            <a:t>) </a:t>
          </a:r>
          <a:endParaRPr lang="en-US" sz="2800" b="1" kern="1200" dirty="0">
            <a:latin typeface="+mn-lt"/>
          </a:endParaRPr>
        </a:p>
      </dsp:txBody>
      <dsp:txXfrm>
        <a:off x="0" y="506645"/>
        <a:ext cx="11961971" cy="1606500"/>
      </dsp:txXfrm>
    </dsp:sp>
    <dsp:sp modelId="{FA53CFDF-7726-440A-B6F2-509BA7E49AF8}">
      <dsp:nvSpPr>
        <dsp:cNvPr id="0" name=""/>
        <dsp:cNvSpPr/>
      </dsp:nvSpPr>
      <dsp:spPr>
        <a:xfrm>
          <a:off x="598098" y="63845"/>
          <a:ext cx="8373379" cy="8856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6494" tIns="0" rIns="316494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3200" b="1" kern="1200" dirty="0" err="1">
              <a:latin typeface="+mn-lt"/>
              <a:cs typeface="Calibri" panose="020F0502020204030204" pitchFamily="34" charset="0"/>
            </a:rPr>
            <a:t>Pelaksanaan</a:t>
          </a:r>
          <a:endParaRPr lang="en-US" sz="3200" b="1" kern="1200" dirty="0">
            <a:latin typeface="+mn-lt"/>
          </a:endParaRPr>
        </a:p>
      </dsp:txBody>
      <dsp:txXfrm>
        <a:off x="641329" y="107076"/>
        <a:ext cx="8286917" cy="799138"/>
      </dsp:txXfrm>
    </dsp:sp>
    <dsp:sp modelId="{1516EE05-71E6-4241-B07E-2CF9AED9D147}">
      <dsp:nvSpPr>
        <dsp:cNvPr id="0" name=""/>
        <dsp:cNvSpPr/>
      </dsp:nvSpPr>
      <dsp:spPr>
        <a:xfrm>
          <a:off x="0" y="2717945"/>
          <a:ext cx="11961971" cy="4347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382" tIns="624840" rIns="92838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i="0" kern="1200" dirty="0">
              <a:latin typeface="+mn-lt"/>
            </a:rPr>
            <a:t>UO Mata </a:t>
          </a:r>
          <a:r>
            <a:rPr lang="en-US" sz="2800" b="1" i="0" kern="1200" dirty="0" err="1">
              <a:latin typeface="+mn-lt"/>
            </a:rPr>
            <a:t>kuliah</a:t>
          </a:r>
          <a:r>
            <a:rPr lang="en-US" sz="2800" b="1" i="0" kern="1200" dirty="0">
              <a:latin typeface="+mn-lt"/>
            </a:rPr>
            <a:t> (MK):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b="1" i="0" kern="1200" dirty="0" err="1">
              <a:latin typeface="+mn-lt"/>
            </a:rPr>
            <a:t>tes</a:t>
          </a:r>
          <a:r>
            <a:rPr lang="en-GB" sz="2800" b="1" i="0" kern="1200" dirty="0">
              <a:latin typeface="+mn-lt"/>
            </a:rPr>
            <a:t> </a:t>
          </a:r>
          <a:r>
            <a:rPr lang="en-GB" sz="2800" b="1" i="0" kern="1200" dirty="0" err="1">
              <a:latin typeface="+mn-lt"/>
            </a:rPr>
            <a:t>pilihan</a:t>
          </a:r>
          <a:r>
            <a:rPr lang="en-GB" sz="2800" b="1" i="0" kern="1200" dirty="0">
              <a:latin typeface="+mn-lt"/>
            </a:rPr>
            <a:t> </a:t>
          </a:r>
          <a:r>
            <a:rPr lang="en-GB" sz="2800" b="1" i="0" kern="1200" dirty="0" err="1">
              <a:latin typeface="+mn-lt"/>
            </a:rPr>
            <a:t>ganda</a:t>
          </a:r>
          <a:endParaRPr lang="en-US" sz="2800" b="1" i="0" kern="1200" dirty="0">
            <a:latin typeface="+mn-lt"/>
          </a:endParaRP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i="0" kern="1200" dirty="0" err="1"/>
            <a:t>Hasil</a:t>
          </a:r>
          <a:r>
            <a:rPr lang="en-US" sz="2800" b="1" i="0" kern="1200" dirty="0"/>
            <a:t> </a:t>
          </a:r>
          <a:r>
            <a:rPr lang="en-US" sz="2800" b="1" i="0" kern="1200" dirty="0" err="1"/>
            <a:t>ujian</a:t>
          </a:r>
          <a:r>
            <a:rPr lang="en-US" sz="2800" b="1" i="0" kern="1200" dirty="0"/>
            <a:t> </a:t>
          </a:r>
          <a:r>
            <a:rPr lang="en-US" sz="2800" b="1" i="0" kern="1200" dirty="0" err="1"/>
            <a:t>langsung</a:t>
          </a:r>
          <a:r>
            <a:rPr lang="en-US" sz="2800" b="1" i="0" kern="1200" dirty="0"/>
            <a:t> </a:t>
          </a:r>
          <a:r>
            <a:rPr lang="en-US" sz="2800" b="1" i="0" kern="1200" dirty="0" err="1"/>
            <a:t>diperoleh</a:t>
          </a:r>
          <a:r>
            <a:rPr lang="en-US" sz="2800" b="1" i="0" kern="1200" dirty="0"/>
            <a:t> </a:t>
          </a:r>
          <a:r>
            <a:rPr lang="en-US" sz="2800" b="1" i="0" kern="1200" dirty="0" err="1"/>
            <a:t>jumlah</a:t>
          </a:r>
          <a:r>
            <a:rPr lang="en-US" sz="2800" b="1" i="0" kern="1200" dirty="0"/>
            <a:t> </a:t>
          </a:r>
          <a:r>
            <a:rPr lang="en-US" sz="2800" b="1" i="0" kern="1200" dirty="0" err="1"/>
            <a:t>jawaban</a:t>
          </a:r>
          <a:r>
            <a:rPr lang="en-US" sz="2800" b="1" i="0" kern="1200" dirty="0"/>
            <a:t> </a:t>
          </a:r>
          <a:r>
            <a:rPr lang="en-US" sz="2800" b="1" i="0" kern="1200" dirty="0" err="1"/>
            <a:t>benar</a:t>
          </a:r>
          <a:r>
            <a:rPr lang="en-US" sz="2800" b="1" i="0" kern="1200" dirty="0"/>
            <a:t> </a:t>
          </a:r>
          <a:r>
            <a:rPr lang="en-US" sz="2800" b="1" i="0" kern="1200" dirty="0" err="1"/>
            <a:t>dari</a:t>
          </a:r>
          <a:r>
            <a:rPr lang="en-US" sz="2800" b="1" i="0" kern="1200" dirty="0"/>
            <a:t> </a:t>
          </a:r>
          <a:r>
            <a:rPr lang="en-US" sz="2800" b="1" i="0" kern="1200" dirty="0" err="1"/>
            <a:t>jumlah</a:t>
          </a:r>
          <a:r>
            <a:rPr lang="en-US" sz="2800" b="1" i="0" kern="1200" dirty="0"/>
            <a:t> </a:t>
          </a:r>
          <a:r>
            <a:rPr lang="en-US" sz="2800" b="1" i="0" kern="1200" dirty="0" err="1"/>
            <a:t>soal</a:t>
          </a:r>
          <a:r>
            <a:rPr lang="en-US" sz="2800" b="1" i="0" kern="1200" dirty="0"/>
            <a:t> yang </a:t>
          </a:r>
          <a:r>
            <a:rPr lang="en-US" sz="2800" b="1" i="0" kern="1200" dirty="0" err="1"/>
            <a:t>diujikan</a:t>
          </a:r>
          <a:endParaRPr lang="en-US" sz="2800" b="1" i="0" kern="1200" dirty="0">
            <a:latin typeface="+mn-lt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i="0" kern="1200" dirty="0">
              <a:latin typeface="+mn-lt"/>
            </a:rPr>
            <a:t>UO </a:t>
          </a:r>
          <a:r>
            <a:rPr lang="en-US" sz="2800" b="1" i="0" kern="1200" dirty="0" err="1">
              <a:latin typeface="+mn-lt"/>
            </a:rPr>
            <a:t>Tugas</a:t>
          </a:r>
          <a:r>
            <a:rPr lang="en-US" sz="2800" b="1" i="0" kern="1200" dirty="0">
              <a:latin typeface="+mn-lt"/>
            </a:rPr>
            <a:t> </a:t>
          </a:r>
          <a:r>
            <a:rPr lang="en-US" sz="2800" b="1" i="0" kern="1200" dirty="0" err="1">
              <a:latin typeface="+mn-lt"/>
            </a:rPr>
            <a:t>Akhir</a:t>
          </a:r>
          <a:r>
            <a:rPr lang="en-US" sz="2800" b="1" i="0" kern="1200" dirty="0">
              <a:latin typeface="+mn-lt"/>
            </a:rPr>
            <a:t> Program (TAP)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i="0" kern="1200" dirty="0" err="1">
              <a:latin typeface="+mn-lt"/>
            </a:rPr>
            <a:t>tes</a:t>
          </a:r>
          <a:r>
            <a:rPr lang="en-US" sz="2800" b="1" i="0" kern="1200" dirty="0">
              <a:latin typeface="+mn-lt"/>
            </a:rPr>
            <a:t> </a:t>
          </a:r>
          <a:r>
            <a:rPr lang="en-US" sz="2800" b="1" i="0" kern="1200" dirty="0" err="1">
              <a:latin typeface="+mn-lt"/>
            </a:rPr>
            <a:t>uraian</a:t>
          </a:r>
          <a:endParaRPr lang="en-US" sz="2800" b="1" i="0" kern="1200" dirty="0">
            <a:latin typeface="+mn-lt"/>
          </a:endParaRP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i="0" kern="1200" dirty="0" err="1">
              <a:latin typeface="+mn-lt"/>
            </a:rPr>
            <a:t>Dikerjakan</a:t>
          </a:r>
          <a:r>
            <a:rPr lang="en-US" sz="2800" b="1" i="0" kern="1200" dirty="0">
              <a:latin typeface="+mn-lt"/>
            </a:rPr>
            <a:t> di BJU (</a:t>
          </a:r>
          <a:r>
            <a:rPr lang="en-US" sz="2800" b="1" i="0" kern="1200" dirty="0" err="1">
              <a:latin typeface="+mn-lt"/>
            </a:rPr>
            <a:t>Buku</a:t>
          </a:r>
          <a:r>
            <a:rPr lang="en-US" sz="2800" b="1" i="0" kern="1200" dirty="0">
              <a:latin typeface="+mn-lt"/>
            </a:rPr>
            <a:t> </a:t>
          </a:r>
          <a:r>
            <a:rPr lang="en-US" sz="2800" b="1" i="0" kern="1200" dirty="0" err="1">
              <a:latin typeface="+mn-lt"/>
            </a:rPr>
            <a:t>jawaban</a:t>
          </a:r>
          <a:r>
            <a:rPr lang="en-US" sz="2800" b="1" i="0" kern="1200" dirty="0">
              <a:latin typeface="+mn-lt"/>
            </a:rPr>
            <a:t> </a:t>
          </a:r>
          <a:r>
            <a:rPr lang="en-US" sz="2800" b="1" i="0" kern="1200" dirty="0" err="1">
              <a:latin typeface="+mn-lt"/>
            </a:rPr>
            <a:t>Ujian</a:t>
          </a:r>
          <a:r>
            <a:rPr lang="en-US" sz="2800" b="1" i="0" kern="1200" dirty="0">
              <a:latin typeface="+mn-lt"/>
            </a:rPr>
            <a:t>) yang </a:t>
          </a:r>
          <a:r>
            <a:rPr lang="en-US" sz="2800" b="1" i="0" kern="1200" dirty="0" err="1">
              <a:latin typeface="+mn-lt"/>
            </a:rPr>
            <a:t>telah</a:t>
          </a:r>
          <a:r>
            <a:rPr lang="en-US" sz="2800" b="1" i="0" kern="1200" dirty="0">
              <a:latin typeface="+mn-lt"/>
            </a:rPr>
            <a:t> </a:t>
          </a:r>
          <a:r>
            <a:rPr lang="en-US" sz="2800" b="1" i="0" kern="1200" dirty="0" err="1">
              <a:latin typeface="+mn-lt"/>
            </a:rPr>
            <a:t>disediakan</a:t>
          </a:r>
          <a:endParaRPr lang="en-US" sz="2800" b="1" i="0" kern="1200" dirty="0">
            <a:latin typeface="+mn-lt"/>
          </a:endParaRP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i="0" kern="1200" dirty="0">
              <a:latin typeface="+mn-lt"/>
            </a:rPr>
            <a:t>BJU </a:t>
          </a:r>
          <a:r>
            <a:rPr lang="en-US" sz="2800" b="1" i="0" kern="1200" dirty="0" err="1">
              <a:latin typeface="+mn-lt"/>
            </a:rPr>
            <a:t>terisi</a:t>
          </a:r>
          <a:r>
            <a:rPr lang="en-US" sz="2800" b="1" i="0" kern="1200" dirty="0">
              <a:latin typeface="+mn-lt"/>
            </a:rPr>
            <a:t> di </a:t>
          </a:r>
          <a:r>
            <a:rPr lang="en-US" sz="2800" b="1" i="0" kern="1200" dirty="0" err="1">
              <a:latin typeface="+mn-lt"/>
            </a:rPr>
            <a:t>unggah</a:t>
          </a:r>
          <a:r>
            <a:rPr lang="en-US" sz="2800" b="1" i="0" kern="1200" dirty="0">
              <a:latin typeface="+mn-lt"/>
            </a:rPr>
            <a:t> di app </a:t>
          </a:r>
          <a:r>
            <a:rPr lang="en-US" sz="2800" b="1" i="0" kern="1200" dirty="0" err="1">
              <a:latin typeface="+mn-lt"/>
            </a:rPr>
            <a:t>suo</a:t>
          </a:r>
          <a:endParaRPr lang="en-US" sz="2800" b="1" i="0" kern="1200" dirty="0">
            <a:latin typeface="+mn-lt"/>
          </a:endParaRPr>
        </a:p>
      </dsp:txBody>
      <dsp:txXfrm>
        <a:off x="0" y="2717945"/>
        <a:ext cx="11961971" cy="4347000"/>
      </dsp:txXfrm>
    </dsp:sp>
    <dsp:sp modelId="{60596A98-A3F0-4986-B247-089EC1F8A0CF}">
      <dsp:nvSpPr>
        <dsp:cNvPr id="0" name=""/>
        <dsp:cNvSpPr/>
      </dsp:nvSpPr>
      <dsp:spPr>
        <a:xfrm>
          <a:off x="598098" y="2275145"/>
          <a:ext cx="8373379" cy="8856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6494" tIns="0" rIns="316494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+mn-lt"/>
            </a:rPr>
            <a:t>Tipe</a:t>
          </a:r>
          <a:r>
            <a:rPr lang="en-US" sz="3200" b="1" kern="1200" dirty="0">
              <a:latin typeface="+mn-lt"/>
            </a:rPr>
            <a:t> UO</a:t>
          </a:r>
        </a:p>
      </dsp:txBody>
      <dsp:txXfrm>
        <a:off x="641329" y="2318376"/>
        <a:ext cx="8286917" cy="799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5833-A171-4588-928B-3C020E205753}">
      <dsp:nvSpPr>
        <dsp:cNvPr id="0" name=""/>
        <dsp:cNvSpPr/>
      </dsp:nvSpPr>
      <dsp:spPr>
        <a:xfrm>
          <a:off x="0" y="448149"/>
          <a:ext cx="9077329" cy="1701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502" tIns="624840" rIns="70450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latin typeface="+mn-lt"/>
            </a:rPr>
            <a:t>UO MK: 90 </a:t>
          </a:r>
          <a:r>
            <a:rPr lang="en-US" sz="2800" b="1" kern="1200" dirty="0" err="1">
              <a:latin typeface="+mn-lt"/>
            </a:rPr>
            <a:t>Menit</a:t>
          </a:r>
          <a:endParaRPr lang="en-US" sz="2800" b="1" kern="1200" dirty="0">
            <a:latin typeface="+mn-lt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latin typeface="+mn-lt"/>
            </a:rPr>
            <a:t>UO TAP 180 </a:t>
          </a:r>
          <a:r>
            <a:rPr lang="en-US" sz="2800" b="1" kern="1200" dirty="0" err="1">
              <a:latin typeface="+mn-lt"/>
            </a:rPr>
            <a:t>Menit</a:t>
          </a:r>
          <a:endParaRPr lang="en-US" sz="2800" b="1" kern="1200" dirty="0">
            <a:latin typeface="+mn-lt"/>
          </a:endParaRPr>
        </a:p>
      </dsp:txBody>
      <dsp:txXfrm>
        <a:off x="0" y="448149"/>
        <a:ext cx="9077329" cy="1701000"/>
      </dsp:txXfrm>
    </dsp:sp>
    <dsp:sp modelId="{A1D3741E-8BCA-4D5D-BF4C-B41E12A1F482}">
      <dsp:nvSpPr>
        <dsp:cNvPr id="0" name=""/>
        <dsp:cNvSpPr/>
      </dsp:nvSpPr>
      <dsp:spPr>
        <a:xfrm>
          <a:off x="453866" y="5349"/>
          <a:ext cx="6354130" cy="8856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171" tIns="0" rIns="24017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+mn-lt"/>
            </a:rPr>
            <a:t>Durasi</a:t>
          </a:r>
          <a:r>
            <a:rPr lang="en-US" sz="3200" b="1" kern="1200" dirty="0">
              <a:latin typeface="+mn-lt"/>
            </a:rPr>
            <a:t> UO</a:t>
          </a:r>
        </a:p>
      </dsp:txBody>
      <dsp:txXfrm>
        <a:off x="497097" y="48580"/>
        <a:ext cx="6267668" cy="799138"/>
      </dsp:txXfrm>
    </dsp:sp>
    <dsp:sp modelId="{E1C04685-2F82-44BB-A01B-9767926DCA7C}">
      <dsp:nvSpPr>
        <dsp:cNvPr id="0" name=""/>
        <dsp:cNvSpPr/>
      </dsp:nvSpPr>
      <dsp:spPr>
        <a:xfrm>
          <a:off x="0" y="2753949"/>
          <a:ext cx="9077329" cy="4441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502" tIns="624840" rIns="70450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latin typeface="+mn-lt"/>
            </a:rPr>
            <a:t>UO MK 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800" b="1" kern="1200" dirty="0">
              <a:latin typeface="+mn-lt"/>
            </a:rPr>
            <a:t>Sesi</a:t>
          </a:r>
          <a:r>
            <a:rPr lang="en-US" sz="2800" b="1" kern="1200" dirty="0">
              <a:latin typeface="+mn-lt"/>
            </a:rPr>
            <a:t> 1: </a:t>
          </a:r>
          <a:r>
            <a:rPr lang="id-ID" sz="2800" b="0" kern="1200" dirty="0">
              <a:latin typeface="+mn-lt"/>
            </a:rPr>
            <a:t>08.00 </a:t>
          </a:r>
          <a:r>
            <a:rPr lang="en-US" sz="2800" b="0" kern="1200" dirty="0">
              <a:latin typeface="+mn-lt"/>
            </a:rPr>
            <a:t>-</a:t>
          </a:r>
          <a:r>
            <a:rPr lang="id-ID" sz="2800" b="0" kern="1200" dirty="0">
              <a:latin typeface="+mn-lt"/>
            </a:rPr>
            <a:t> </a:t>
          </a:r>
          <a:r>
            <a:rPr lang="en-US" sz="2800" b="0" kern="1200" dirty="0">
              <a:latin typeface="+mn-lt"/>
            </a:rPr>
            <a:t>0</a:t>
          </a:r>
          <a:r>
            <a:rPr lang="id-ID" sz="2800" b="0" kern="1200" dirty="0">
              <a:latin typeface="+mn-lt"/>
            </a:rPr>
            <a:t>9.30 Waktu Setempat</a:t>
          </a:r>
          <a:endParaRPr lang="en-US" sz="2800" b="0" kern="1200" dirty="0">
            <a:latin typeface="+mn-lt"/>
          </a:endParaRP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latin typeface="+mn-lt"/>
            </a:rPr>
            <a:t>Sesi</a:t>
          </a:r>
          <a:r>
            <a:rPr lang="en-US" sz="2800" b="1" kern="1200" dirty="0">
              <a:latin typeface="+mn-lt"/>
            </a:rPr>
            <a:t> </a:t>
          </a:r>
          <a:r>
            <a:rPr lang="id-ID" sz="2800" b="1" kern="1200" dirty="0">
              <a:latin typeface="+mn-lt"/>
            </a:rPr>
            <a:t>2</a:t>
          </a:r>
          <a:r>
            <a:rPr lang="en-US" sz="2800" b="1" kern="1200" dirty="0">
              <a:latin typeface="+mn-lt"/>
            </a:rPr>
            <a:t>: </a:t>
          </a:r>
          <a:r>
            <a:rPr lang="en-US" sz="2800" b="0" kern="1200" dirty="0">
              <a:latin typeface="+mn-lt"/>
            </a:rPr>
            <a:t>1</a:t>
          </a:r>
          <a:r>
            <a:rPr lang="id-ID" sz="2800" b="0" kern="1200" dirty="0">
              <a:latin typeface="+mn-lt"/>
            </a:rPr>
            <a:t>0.00 </a:t>
          </a:r>
          <a:r>
            <a:rPr lang="en-US" sz="2800" b="0" kern="1200" dirty="0">
              <a:latin typeface="+mn-lt"/>
            </a:rPr>
            <a:t>-</a:t>
          </a:r>
          <a:r>
            <a:rPr lang="id-ID" sz="2800" b="0" kern="1200" dirty="0">
              <a:latin typeface="+mn-lt"/>
            </a:rPr>
            <a:t> 11.30 Waktu Setempat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latin typeface="+mn-lt"/>
            </a:rPr>
            <a:t>Sesi</a:t>
          </a:r>
          <a:r>
            <a:rPr lang="en-US" sz="2800" b="1" kern="1200" dirty="0">
              <a:latin typeface="+mn-lt"/>
            </a:rPr>
            <a:t> 3: </a:t>
          </a:r>
          <a:r>
            <a:rPr lang="id-ID" sz="2800" b="0" kern="1200" dirty="0">
              <a:latin typeface="+mn-lt"/>
            </a:rPr>
            <a:t>13.00 </a:t>
          </a:r>
          <a:r>
            <a:rPr lang="en-US" sz="2800" b="0" kern="1200" dirty="0">
              <a:latin typeface="+mn-lt"/>
            </a:rPr>
            <a:t>-</a:t>
          </a:r>
          <a:r>
            <a:rPr lang="id-ID" sz="2800" b="0" kern="1200" dirty="0">
              <a:latin typeface="+mn-lt"/>
            </a:rPr>
            <a:t> 14.30 Waktu Setempat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latin typeface="+mn-lt"/>
            </a:rPr>
            <a:t>Sesi</a:t>
          </a:r>
          <a:r>
            <a:rPr lang="en-US" sz="2800" b="1" kern="1200" dirty="0">
              <a:latin typeface="+mn-lt"/>
            </a:rPr>
            <a:t> 4: </a:t>
          </a:r>
          <a:r>
            <a:rPr lang="id-ID" sz="2800" b="0" kern="1200" dirty="0">
              <a:latin typeface="+mn-lt"/>
            </a:rPr>
            <a:t>15.00 </a:t>
          </a:r>
          <a:r>
            <a:rPr lang="en-US" sz="2800" b="0" kern="1200" dirty="0">
              <a:latin typeface="+mn-lt"/>
            </a:rPr>
            <a:t>-</a:t>
          </a:r>
          <a:r>
            <a:rPr lang="id-ID" sz="2800" b="0" kern="1200" dirty="0">
              <a:latin typeface="+mn-lt"/>
            </a:rPr>
            <a:t> 16.30 Waktu Setempat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latin typeface="+mn-lt"/>
            </a:rPr>
            <a:t>Sesi</a:t>
          </a:r>
          <a:r>
            <a:rPr lang="en-US" sz="2800" b="1" kern="1200" dirty="0">
              <a:latin typeface="+mn-lt"/>
            </a:rPr>
            <a:t> UO TAP</a:t>
          </a:r>
          <a:endParaRPr lang="id-ID" sz="2800" b="1" kern="1200" dirty="0">
            <a:latin typeface="+mn-lt"/>
          </a:endParaRP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latin typeface="+mn-lt"/>
            </a:rPr>
            <a:t>Sesi</a:t>
          </a:r>
          <a:r>
            <a:rPr lang="en-US" sz="2800" b="1" kern="1200" dirty="0">
              <a:latin typeface="+mn-lt"/>
            </a:rPr>
            <a:t> 1 : </a:t>
          </a:r>
          <a:r>
            <a:rPr lang="en-US" sz="2800" b="0" kern="1200" dirty="0">
              <a:latin typeface="+mn-lt"/>
            </a:rPr>
            <a:t>08.00 - 11.00 </a:t>
          </a:r>
          <a:r>
            <a:rPr lang="en-US" sz="2800" b="0" kern="1200" dirty="0" err="1">
              <a:latin typeface="+mn-lt"/>
            </a:rPr>
            <a:t>Waktu</a:t>
          </a:r>
          <a:r>
            <a:rPr lang="en-US" sz="2800" b="0" kern="1200" dirty="0">
              <a:latin typeface="+mn-lt"/>
            </a:rPr>
            <a:t> </a:t>
          </a:r>
          <a:r>
            <a:rPr lang="en-US" sz="2800" b="0" kern="1200" dirty="0" err="1">
              <a:latin typeface="+mn-lt"/>
            </a:rPr>
            <a:t>setempat</a:t>
          </a:r>
          <a:endParaRPr lang="en-US" sz="2800" b="0" kern="1200" dirty="0">
            <a:latin typeface="+mn-lt"/>
          </a:endParaRP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latin typeface="+mn-lt"/>
            </a:rPr>
            <a:t>Sesi</a:t>
          </a:r>
          <a:r>
            <a:rPr lang="en-US" sz="2800" b="1" kern="1200" dirty="0">
              <a:latin typeface="+mn-lt"/>
            </a:rPr>
            <a:t> 2 : </a:t>
          </a:r>
          <a:r>
            <a:rPr lang="en-US" sz="2800" b="0" kern="1200" dirty="0">
              <a:latin typeface="+mn-lt"/>
            </a:rPr>
            <a:t>13-00 - 16.00 </a:t>
          </a:r>
          <a:r>
            <a:rPr lang="en-US" sz="2800" b="0" kern="1200" dirty="0" err="1">
              <a:latin typeface="+mn-lt"/>
            </a:rPr>
            <a:t>Waktu</a:t>
          </a:r>
          <a:r>
            <a:rPr lang="en-US" sz="2800" b="0" kern="1200" dirty="0">
              <a:latin typeface="+mn-lt"/>
            </a:rPr>
            <a:t> </a:t>
          </a:r>
          <a:r>
            <a:rPr lang="en-US" sz="2800" b="0" kern="1200" dirty="0" err="1">
              <a:latin typeface="+mn-lt"/>
            </a:rPr>
            <a:t>setempat</a:t>
          </a:r>
          <a:endParaRPr lang="en-US" sz="2800" b="0" kern="1200" dirty="0">
            <a:latin typeface="+mn-lt"/>
          </a:endParaRPr>
        </a:p>
      </dsp:txBody>
      <dsp:txXfrm>
        <a:off x="0" y="2753949"/>
        <a:ext cx="9077329" cy="4441500"/>
      </dsp:txXfrm>
    </dsp:sp>
    <dsp:sp modelId="{67260B1B-46D5-4896-83C7-0C8FC67571C1}">
      <dsp:nvSpPr>
        <dsp:cNvPr id="0" name=""/>
        <dsp:cNvSpPr/>
      </dsp:nvSpPr>
      <dsp:spPr>
        <a:xfrm>
          <a:off x="453866" y="2311149"/>
          <a:ext cx="6354130" cy="8856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171" tIns="0" rIns="24017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+mn-lt"/>
            </a:rPr>
            <a:t>Sesi</a:t>
          </a:r>
          <a:r>
            <a:rPr lang="en-US" sz="3200" b="1" kern="1200" dirty="0">
              <a:latin typeface="+mn-lt"/>
            </a:rPr>
            <a:t> UO</a:t>
          </a:r>
        </a:p>
      </dsp:txBody>
      <dsp:txXfrm>
        <a:off x="497097" y="2354380"/>
        <a:ext cx="6267668" cy="7991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599D2-5569-48D3-A2AC-49EFF8C99C1D}">
      <dsp:nvSpPr>
        <dsp:cNvPr id="0" name=""/>
        <dsp:cNvSpPr/>
      </dsp:nvSpPr>
      <dsp:spPr>
        <a:xfrm>
          <a:off x="0" y="373990"/>
          <a:ext cx="5976664" cy="22175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3856" tIns="458216" rIns="4638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S</a:t>
          </a:r>
          <a:r>
            <a:rPr lang="id-ID" sz="2200" b="1" kern="1200" dirty="0"/>
            <a:t>yarat bagi </a:t>
          </a:r>
          <a:r>
            <a:rPr lang="en-US" sz="2200" b="1" kern="1200" dirty="0" err="1"/>
            <a:t>peserta</a:t>
          </a:r>
          <a:r>
            <a:rPr lang="id-ID" sz="2200" b="1" kern="1200" dirty="0"/>
            <a:t> </a:t>
          </a:r>
          <a:r>
            <a:rPr lang="en-US" sz="2200" b="1" kern="1200" dirty="0" err="1"/>
            <a:t>untuk</a:t>
          </a:r>
          <a:r>
            <a:rPr lang="en-US" sz="2200" b="1" kern="1200" dirty="0"/>
            <a:t> </a:t>
          </a:r>
          <a:r>
            <a:rPr lang="en-US" sz="2200" b="1" kern="1200" dirty="0" err="1"/>
            <a:t>mengikuti</a:t>
          </a:r>
          <a:r>
            <a:rPr lang="en-US" sz="2200" b="1" kern="1200" dirty="0"/>
            <a:t> UO </a:t>
          </a:r>
          <a:r>
            <a:rPr lang="en-US" sz="2200" b="1" kern="1200" dirty="0" err="1"/>
            <a:t>dan</a:t>
          </a:r>
          <a:r>
            <a:rPr lang="en-US" sz="2200" b="1" kern="1200" dirty="0"/>
            <a:t> </a:t>
          </a:r>
          <a:r>
            <a:rPr lang="en-US" sz="2200" b="1" kern="1200" dirty="0" err="1"/>
            <a:t>wajib</a:t>
          </a:r>
          <a:r>
            <a:rPr lang="en-US" sz="2200" b="1" kern="1200" dirty="0"/>
            <a:t> </a:t>
          </a:r>
          <a:r>
            <a:rPr lang="en-US" sz="2200" b="1" kern="1200" dirty="0" err="1"/>
            <a:t>ditunjukkan</a:t>
          </a:r>
          <a:r>
            <a:rPr lang="en-US" sz="2200" b="1" kern="1200" dirty="0"/>
            <a:t> </a:t>
          </a:r>
          <a:r>
            <a:rPr lang="en-US" sz="2200" b="1" kern="1200" dirty="0" err="1"/>
            <a:t>pada</a:t>
          </a:r>
          <a:r>
            <a:rPr lang="en-US" sz="2200" b="1" kern="1200" dirty="0"/>
            <a:t> </a:t>
          </a:r>
          <a:r>
            <a:rPr lang="en-US" sz="2200" b="1" kern="1200" dirty="0" err="1"/>
            <a:t>saat</a:t>
          </a:r>
          <a:r>
            <a:rPr lang="en-US" sz="2200" b="1" kern="1200" dirty="0"/>
            <a:t> </a:t>
          </a:r>
          <a:r>
            <a:rPr lang="en-US" sz="2200" b="1" kern="1200" dirty="0" err="1"/>
            <a:t>mengikuti</a:t>
          </a:r>
          <a:r>
            <a:rPr lang="en-US" sz="2200" b="1" kern="1200" dirty="0"/>
            <a:t> UO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200" b="1" kern="1200" dirty="0"/>
            <a:t>pastikan telah m</a:t>
          </a:r>
          <a:r>
            <a:rPr lang="en-US" sz="2200" b="1" kern="1200" dirty="0"/>
            <a:t>e</a:t>
          </a:r>
          <a:r>
            <a:rPr lang="id-ID" sz="2200" b="1" kern="1200" dirty="0"/>
            <a:t>ncetak KTPU</a:t>
          </a:r>
          <a:r>
            <a:rPr lang="en-US" sz="2200" b="1" kern="1200" dirty="0"/>
            <a:t>O</a:t>
          </a:r>
          <a:r>
            <a:rPr lang="id-ID" sz="2200" b="1" kern="1200" dirty="0"/>
            <a:t> secara </a:t>
          </a:r>
          <a:r>
            <a:rPr lang="id-ID" sz="2200" b="1" i="1" kern="1200" dirty="0"/>
            <a:t>online</a:t>
          </a:r>
          <a:r>
            <a:rPr lang="id-ID" sz="2200" b="1" kern="1200" dirty="0"/>
            <a:t> di http://sia.ut.ac.id</a:t>
          </a:r>
          <a:endParaRPr lang="en-US" sz="2200" b="1" kern="1200" dirty="0"/>
        </a:p>
      </dsp:txBody>
      <dsp:txXfrm>
        <a:off x="0" y="373990"/>
        <a:ext cx="5976664" cy="2217599"/>
      </dsp:txXfrm>
    </dsp:sp>
    <dsp:sp modelId="{4A19BA8A-6F0D-41C1-9F40-C5627DE3AAB2}">
      <dsp:nvSpPr>
        <dsp:cNvPr id="0" name=""/>
        <dsp:cNvSpPr/>
      </dsp:nvSpPr>
      <dsp:spPr>
        <a:xfrm>
          <a:off x="298833" y="49270"/>
          <a:ext cx="4183664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133" tIns="0" rIns="15813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KTPUO</a:t>
          </a:r>
        </a:p>
      </dsp:txBody>
      <dsp:txXfrm>
        <a:off x="330536" y="80973"/>
        <a:ext cx="4120258" cy="586034"/>
      </dsp:txXfrm>
    </dsp:sp>
    <dsp:sp modelId="{A1D6D82E-8BC7-49C5-9A77-5C73AF48FAE3}">
      <dsp:nvSpPr>
        <dsp:cNvPr id="0" name=""/>
        <dsp:cNvSpPr/>
      </dsp:nvSpPr>
      <dsp:spPr>
        <a:xfrm>
          <a:off x="0" y="3035109"/>
          <a:ext cx="5976664" cy="2009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3856" tIns="458216" rIns="4638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 err="1"/>
            <a:t>Identitas</a:t>
          </a:r>
          <a:r>
            <a:rPr lang="en-US" sz="2200" b="1" kern="1200" dirty="0"/>
            <a:t> </a:t>
          </a:r>
          <a:r>
            <a:rPr lang="en-US" sz="2200" b="1" kern="1200" dirty="0" err="1"/>
            <a:t>peserta</a:t>
          </a:r>
          <a:r>
            <a:rPr lang="en-US" sz="2200" b="1" kern="1200" dirty="0"/>
            <a:t> UO</a:t>
          </a:r>
          <a:endParaRPr lang="id-ID" sz="2200" b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 err="1"/>
            <a:t>Tanggal</a:t>
          </a:r>
          <a:r>
            <a:rPr lang="en-US" sz="2200" b="1" kern="1200" dirty="0"/>
            <a:t>, </a:t>
          </a:r>
          <a:r>
            <a:rPr lang="en-US" sz="2200" b="1" kern="1200" dirty="0" err="1"/>
            <a:t>ruang</a:t>
          </a:r>
          <a:r>
            <a:rPr lang="en-US" sz="2200" b="1" kern="1200" dirty="0"/>
            <a:t>, </a:t>
          </a:r>
          <a:r>
            <a:rPr lang="en-US" sz="2200" b="1" kern="1200" dirty="0" err="1"/>
            <a:t>dan</a:t>
          </a:r>
          <a:r>
            <a:rPr lang="en-US" sz="2200" b="1" kern="1200" dirty="0"/>
            <a:t> </a:t>
          </a:r>
          <a:r>
            <a:rPr lang="en-US" sz="2200" b="1" kern="1200" dirty="0" err="1"/>
            <a:t>sesi</a:t>
          </a:r>
          <a:r>
            <a:rPr lang="en-US" sz="2200" b="1" kern="1200" dirty="0"/>
            <a:t> </a:t>
          </a:r>
          <a:r>
            <a:rPr lang="en-US" sz="2200" b="1" kern="1200" dirty="0" err="1"/>
            <a:t>ujian</a:t>
          </a:r>
          <a:endParaRPr lang="id-ID" sz="2200" b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 err="1"/>
            <a:t>Lokasi</a:t>
          </a:r>
          <a:r>
            <a:rPr lang="en-US" sz="2200" b="1" kern="1200" dirty="0"/>
            <a:t> </a:t>
          </a:r>
          <a:r>
            <a:rPr lang="en-US" sz="2200" b="1" kern="1200" dirty="0" err="1"/>
            <a:t>ujian</a:t>
          </a:r>
          <a:endParaRPr lang="id-ID" sz="2200" b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Sandi </a:t>
          </a:r>
          <a:r>
            <a:rPr lang="en-US" sz="2200" b="1" kern="1200" dirty="0" err="1"/>
            <a:t>untuk</a:t>
          </a:r>
          <a:r>
            <a:rPr lang="en-US" sz="2200" b="1" kern="1200" dirty="0"/>
            <a:t> </a:t>
          </a:r>
          <a:r>
            <a:rPr lang="en-US" sz="2200" b="1" kern="1200" dirty="0" err="1"/>
            <a:t>mengakses</a:t>
          </a:r>
          <a:r>
            <a:rPr lang="en-US" sz="2200" b="1" kern="1200" dirty="0"/>
            <a:t> </a:t>
          </a:r>
          <a:r>
            <a:rPr lang="en-US" sz="2200" b="1" kern="1200" dirty="0" err="1"/>
            <a:t>aplikasi</a:t>
          </a:r>
          <a:r>
            <a:rPr lang="en-US" sz="2200" b="1" kern="1200" dirty="0"/>
            <a:t> UO</a:t>
          </a:r>
          <a:endParaRPr lang="id-ID" sz="2200" b="1" kern="1200" dirty="0"/>
        </a:p>
      </dsp:txBody>
      <dsp:txXfrm>
        <a:off x="0" y="3035109"/>
        <a:ext cx="5976664" cy="2009700"/>
      </dsp:txXfrm>
    </dsp:sp>
    <dsp:sp modelId="{34B09E92-A53E-469C-9FAD-E65F352AFCDF}">
      <dsp:nvSpPr>
        <dsp:cNvPr id="0" name=""/>
        <dsp:cNvSpPr/>
      </dsp:nvSpPr>
      <dsp:spPr>
        <a:xfrm>
          <a:off x="298833" y="2710390"/>
          <a:ext cx="4183664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133" tIns="0" rIns="15813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KTPUO </a:t>
          </a:r>
          <a:r>
            <a:rPr lang="en-US" sz="2800" b="1" kern="1200" dirty="0" err="1"/>
            <a:t>berisi</a:t>
          </a:r>
          <a:r>
            <a:rPr lang="en-US" sz="2800" b="1" kern="1200" dirty="0"/>
            <a:t>:</a:t>
          </a:r>
          <a:endParaRPr lang="id-ID" sz="2800" b="1" kern="1200" dirty="0"/>
        </a:p>
      </dsp:txBody>
      <dsp:txXfrm>
        <a:off x="330536" y="2742093"/>
        <a:ext cx="4120258" cy="586034"/>
      </dsp:txXfrm>
    </dsp:sp>
    <dsp:sp modelId="{3EE065D0-6D1D-4791-8176-DD2934737E22}">
      <dsp:nvSpPr>
        <dsp:cNvPr id="0" name=""/>
        <dsp:cNvSpPr/>
      </dsp:nvSpPr>
      <dsp:spPr>
        <a:xfrm>
          <a:off x="0" y="5488330"/>
          <a:ext cx="5976664" cy="16631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3856" tIns="458216" rIns="4638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latin typeface="+mj-lt"/>
            </a:rPr>
            <a:t>1 (</a:t>
          </a:r>
          <a:r>
            <a:rPr lang="en-US" sz="2400" b="1" kern="1200" dirty="0" err="1">
              <a:latin typeface="+mj-lt"/>
            </a:rPr>
            <a:t>satu</a:t>
          </a:r>
          <a:r>
            <a:rPr lang="en-US" sz="2400" b="1" kern="1200" dirty="0">
              <a:latin typeface="+mj-lt"/>
            </a:rPr>
            <a:t>) </a:t>
          </a:r>
          <a:r>
            <a:rPr lang="en-US" sz="2400" b="1" kern="1200" dirty="0" err="1">
              <a:latin typeface="+mj-lt"/>
            </a:rPr>
            <a:t>bulan</a:t>
          </a:r>
          <a:r>
            <a:rPr lang="en-US" sz="2400" b="1" kern="1200" dirty="0">
              <a:latin typeface="+mj-lt"/>
            </a:rPr>
            <a:t> </a:t>
          </a:r>
          <a:r>
            <a:rPr lang="en-US" sz="2400" b="1" kern="1200" dirty="0" err="1">
              <a:latin typeface="+mj-lt"/>
            </a:rPr>
            <a:t>sebelum</a:t>
          </a:r>
          <a:r>
            <a:rPr lang="en-US" sz="2400" b="1" kern="1200" dirty="0">
              <a:latin typeface="+mj-lt"/>
            </a:rPr>
            <a:t> </a:t>
          </a:r>
          <a:r>
            <a:rPr lang="en-US" sz="2400" b="1" kern="1200" dirty="0" err="1">
              <a:latin typeface="+mj-lt"/>
            </a:rPr>
            <a:t>pelaksanaan</a:t>
          </a:r>
          <a:r>
            <a:rPr lang="en-US" sz="2400" b="1" kern="1200" dirty="0">
              <a:latin typeface="+mj-lt"/>
            </a:rPr>
            <a:t> UO </a:t>
          </a:r>
          <a:r>
            <a:rPr lang="en-ID" altLang="en-US" sz="2400" b="1" kern="1200" dirty="0">
              <a:latin typeface="+mn-lt"/>
              <a:cs typeface="Calibri" panose="020F0502020204030204" pitchFamily="34" charset="0"/>
            </a:rPr>
            <a:t>(</a:t>
          </a:r>
          <a:r>
            <a:rPr lang="en-ID" altLang="en-US" sz="2400" b="1" kern="1200" dirty="0" err="1">
              <a:latin typeface="+mn-lt"/>
              <a:cs typeface="Calibri" panose="020F0502020204030204" pitchFamily="34" charset="0"/>
            </a:rPr>
            <a:t>dapat</a:t>
          </a:r>
          <a:r>
            <a:rPr lang="en-ID" altLang="en-US" sz="2400" b="1" kern="1200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400" b="1" kern="1200" dirty="0" err="1">
              <a:latin typeface="+mn-lt"/>
              <a:cs typeface="Calibri" panose="020F0502020204030204" pitchFamily="34" charset="0"/>
            </a:rPr>
            <a:t>dilihat</a:t>
          </a:r>
          <a:r>
            <a:rPr lang="en-ID" altLang="en-US" sz="2400" b="1" kern="1200" dirty="0">
              <a:latin typeface="+mn-lt"/>
              <a:cs typeface="Calibri" panose="020F0502020204030204" pitchFamily="34" charset="0"/>
            </a:rPr>
            <a:t> di </a:t>
          </a:r>
          <a:r>
            <a:rPr lang="en-ID" altLang="en-US" sz="2400" b="1" kern="1200" dirty="0" err="1">
              <a:latin typeface="+mn-lt"/>
              <a:cs typeface="Calibri" panose="020F0502020204030204" pitchFamily="34" charset="0"/>
            </a:rPr>
            <a:t>Kalender</a:t>
          </a:r>
          <a:r>
            <a:rPr lang="en-ID" altLang="en-US" sz="2400" b="1" kern="1200" dirty="0">
              <a:latin typeface="+mn-lt"/>
              <a:cs typeface="Calibri" panose="020F0502020204030204" pitchFamily="34" charset="0"/>
            </a:rPr>
            <a:t> </a:t>
          </a:r>
          <a:r>
            <a:rPr lang="en-ID" altLang="en-US" sz="2400" b="1" kern="1200" dirty="0" err="1">
              <a:latin typeface="+mn-lt"/>
              <a:cs typeface="Calibri" panose="020F0502020204030204" pitchFamily="34" charset="0"/>
            </a:rPr>
            <a:t>Akademik</a:t>
          </a:r>
          <a:r>
            <a:rPr lang="en-ID" altLang="en-US" sz="2400" b="1" kern="1200" dirty="0">
              <a:latin typeface="+mn-lt"/>
              <a:cs typeface="Calibri" panose="020F0502020204030204" pitchFamily="34" charset="0"/>
            </a:rPr>
            <a:t>)</a:t>
          </a:r>
          <a:endParaRPr lang="id-ID" sz="2400" b="1" kern="1200" dirty="0">
            <a:latin typeface="+mj-lt"/>
          </a:endParaRPr>
        </a:p>
      </dsp:txBody>
      <dsp:txXfrm>
        <a:off x="0" y="5488330"/>
        <a:ext cx="5976664" cy="1663199"/>
      </dsp:txXfrm>
    </dsp:sp>
    <dsp:sp modelId="{07CD4F4E-F058-4EE8-92F0-52FDDDF38D85}">
      <dsp:nvSpPr>
        <dsp:cNvPr id="0" name=""/>
        <dsp:cNvSpPr/>
      </dsp:nvSpPr>
      <dsp:spPr>
        <a:xfrm>
          <a:off x="298833" y="5163610"/>
          <a:ext cx="4183664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133" tIns="0" rIns="15813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Kapan </a:t>
          </a:r>
          <a:r>
            <a:rPr lang="en-US" sz="2800" b="1" kern="1200" dirty="0" err="1"/>
            <a:t>bisa</a:t>
          </a:r>
          <a:r>
            <a:rPr lang="en-US" sz="2800" b="1" kern="1200" dirty="0"/>
            <a:t> </a:t>
          </a:r>
          <a:r>
            <a:rPr lang="en-US" sz="2800" b="1" kern="1200" dirty="0" err="1"/>
            <a:t>dicetak</a:t>
          </a:r>
          <a:endParaRPr lang="id-ID" sz="2800" b="1" kern="1200" dirty="0"/>
        </a:p>
      </dsp:txBody>
      <dsp:txXfrm>
        <a:off x="330536" y="5195313"/>
        <a:ext cx="4120258" cy="586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9B71C-AEE2-470F-899A-B560E81CB672}">
      <dsp:nvSpPr>
        <dsp:cNvPr id="0" name=""/>
        <dsp:cNvSpPr/>
      </dsp:nvSpPr>
      <dsp:spPr>
        <a:xfrm>
          <a:off x="0" y="416996"/>
          <a:ext cx="12097344" cy="529200"/>
        </a:xfrm>
        <a:prstGeom prst="rect">
          <a:avLst/>
        </a:prstGeom>
        <a:solidFill>
          <a:srgbClr val="FFFFFF">
            <a:alpha val="30196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3624E-755C-43C7-AA7B-F75D63AA6686}">
      <dsp:nvSpPr>
        <dsp:cNvPr id="0" name=""/>
        <dsp:cNvSpPr/>
      </dsp:nvSpPr>
      <dsp:spPr>
        <a:xfrm>
          <a:off x="604867" y="107036"/>
          <a:ext cx="8468140" cy="619920"/>
        </a:xfrm>
        <a:prstGeom prst="roundRect">
          <a:avLst/>
        </a:prstGeom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76" tIns="0" rIns="3200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Hadir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30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menit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sebelum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waktu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ujian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dimulai</a:t>
          </a:r>
          <a:endParaRPr lang="id-ID" sz="2400" b="1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sp:txBody>
      <dsp:txXfrm>
        <a:off x="635129" y="137298"/>
        <a:ext cx="8407616" cy="559396"/>
      </dsp:txXfrm>
    </dsp:sp>
    <dsp:sp modelId="{BF241BB8-3AF5-4816-AFC0-D907E635F64C}">
      <dsp:nvSpPr>
        <dsp:cNvPr id="0" name=""/>
        <dsp:cNvSpPr/>
      </dsp:nvSpPr>
      <dsp:spPr>
        <a:xfrm>
          <a:off x="0" y="1369556"/>
          <a:ext cx="12097344" cy="1752974"/>
        </a:xfrm>
        <a:prstGeom prst="rect">
          <a:avLst/>
        </a:prstGeom>
        <a:solidFill>
          <a:schemeClr val="bg2">
            <a:lumMod val="75000"/>
            <a:alpha val="34902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888" tIns="437388" rIns="9388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KTPUO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Kartu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identitas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(KTM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atau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KTP)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Peralatan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alat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tulis</a:t>
          </a:r>
          <a:endParaRPr lang="en-ID" altLang="en-US" sz="2400" b="1" kern="1200" dirty="0">
            <a:solidFill>
              <a:schemeClr val="bg1"/>
            </a:solidFill>
            <a:latin typeface="+mn-lt"/>
          </a:endParaRPr>
        </a:p>
      </dsp:txBody>
      <dsp:txXfrm>
        <a:off x="0" y="1369556"/>
        <a:ext cx="12097344" cy="1752974"/>
      </dsp:txXfrm>
    </dsp:sp>
    <dsp:sp modelId="{B1D55510-2012-469C-9D44-24EF2C2FA6D5}">
      <dsp:nvSpPr>
        <dsp:cNvPr id="0" name=""/>
        <dsp:cNvSpPr/>
      </dsp:nvSpPr>
      <dsp:spPr>
        <a:xfrm>
          <a:off x="604867" y="1059596"/>
          <a:ext cx="8468140" cy="619920"/>
        </a:xfrm>
        <a:prstGeom prst="roundRect">
          <a:avLst/>
        </a:prstGeom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76" tIns="0" rIns="3200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Bawa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semua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persyaratan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&amp;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perlengkapan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yg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diperlukan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635129" y="1089858"/>
        <a:ext cx="8407616" cy="559396"/>
      </dsp:txXfrm>
    </dsp:sp>
    <dsp:sp modelId="{CBAE306C-3798-4203-ABFF-669DF465D905}">
      <dsp:nvSpPr>
        <dsp:cNvPr id="0" name=""/>
        <dsp:cNvSpPr/>
      </dsp:nvSpPr>
      <dsp:spPr>
        <a:xfrm>
          <a:off x="0" y="3545891"/>
          <a:ext cx="12097344" cy="529200"/>
        </a:xfrm>
        <a:prstGeom prst="rect">
          <a:avLst/>
        </a:prstGeom>
        <a:solidFill>
          <a:srgbClr val="EEECE1">
            <a:alpha val="30196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17D73-77B9-405C-BD44-8CF4A7C67A0A}">
      <dsp:nvSpPr>
        <dsp:cNvPr id="0" name=""/>
        <dsp:cNvSpPr/>
      </dsp:nvSpPr>
      <dsp:spPr>
        <a:xfrm>
          <a:off x="604867" y="3235931"/>
          <a:ext cx="8468140" cy="619920"/>
        </a:xfrm>
        <a:prstGeom prst="roundRect">
          <a:avLst/>
        </a:prstGeom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76" tIns="0" rIns="3200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Lapor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ke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Pengawas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ruang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UO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untuk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mengetahui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ruang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dan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tempat</a:t>
          </a:r>
          <a:r>
            <a:rPr lang="en-ID" altLang="en-US" sz="2400" b="1" kern="1200" dirty="0">
              <a:solidFill>
                <a:schemeClr val="bg1"/>
              </a:solidFill>
              <a:latin typeface="+mn-lt"/>
            </a:rPr>
            <a:t> duduk </a:t>
          </a:r>
          <a:r>
            <a:rPr lang="en-ID" altLang="en-US" sz="2400" b="1" kern="1200" dirty="0" err="1">
              <a:solidFill>
                <a:schemeClr val="bg1"/>
              </a:solidFill>
              <a:latin typeface="+mn-lt"/>
            </a:rPr>
            <a:t>ujian</a:t>
          </a:r>
          <a:endParaRPr lang="en-ID" altLang="en-US" sz="2400" b="1" kern="1200" dirty="0">
            <a:solidFill>
              <a:schemeClr val="bg1"/>
            </a:solidFill>
            <a:latin typeface="+mn-lt"/>
          </a:endParaRPr>
        </a:p>
      </dsp:txBody>
      <dsp:txXfrm>
        <a:off x="635129" y="3266193"/>
        <a:ext cx="8407616" cy="559396"/>
      </dsp:txXfrm>
    </dsp:sp>
    <dsp:sp modelId="{699377DA-437F-423F-9AB9-41D7B0EAF593}">
      <dsp:nvSpPr>
        <dsp:cNvPr id="0" name=""/>
        <dsp:cNvSpPr/>
      </dsp:nvSpPr>
      <dsp:spPr>
        <a:xfrm>
          <a:off x="0" y="4498451"/>
          <a:ext cx="12097344" cy="529200"/>
        </a:xfrm>
        <a:prstGeom prst="rect">
          <a:avLst/>
        </a:prstGeom>
        <a:solidFill>
          <a:srgbClr val="EEECE1">
            <a:alpha val="30196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57E8D-2049-4F44-9B8E-9570E9682A59}">
      <dsp:nvSpPr>
        <dsp:cNvPr id="0" name=""/>
        <dsp:cNvSpPr/>
      </dsp:nvSpPr>
      <dsp:spPr>
        <a:xfrm>
          <a:off x="604867" y="4188491"/>
          <a:ext cx="8468140" cy="619920"/>
        </a:xfrm>
        <a:prstGeom prst="roundRect">
          <a:avLst/>
        </a:prstGeom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76" tIns="0" rIns="3200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Ikuti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instruksi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pengawas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ruang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ujian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tata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tertib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UO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selama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ujian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berlangsung</a:t>
          </a:r>
          <a:endParaRPr lang="en-ID" altLang="en-US" sz="2400" b="1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sp:txBody>
      <dsp:txXfrm>
        <a:off x="635129" y="4218753"/>
        <a:ext cx="8407616" cy="559396"/>
      </dsp:txXfrm>
    </dsp:sp>
    <dsp:sp modelId="{C7E4A88C-7A3C-4012-9950-E4E1248DA3BD}">
      <dsp:nvSpPr>
        <dsp:cNvPr id="0" name=""/>
        <dsp:cNvSpPr/>
      </dsp:nvSpPr>
      <dsp:spPr>
        <a:xfrm>
          <a:off x="0" y="5451011"/>
          <a:ext cx="12097344" cy="529200"/>
        </a:xfrm>
        <a:prstGeom prst="rect">
          <a:avLst/>
        </a:prstGeom>
        <a:solidFill>
          <a:srgbClr val="EEECE1">
            <a:alpha val="30196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F23ED-F839-4B51-8045-579A918F2375}">
      <dsp:nvSpPr>
        <dsp:cNvPr id="0" name=""/>
        <dsp:cNvSpPr/>
      </dsp:nvSpPr>
      <dsp:spPr>
        <a:xfrm>
          <a:off x="604867" y="5141051"/>
          <a:ext cx="8468140" cy="619920"/>
        </a:xfrm>
        <a:prstGeom prst="roundRect">
          <a:avLst/>
        </a:prstGeom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76" tIns="0" rIns="3200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Kerjakan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setiap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butir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soal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dengan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teliti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dan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cermat</a:t>
          </a:r>
          <a:endParaRPr lang="en-ID" altLang="en-US" sz="2400" b="1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sp:txBody>
      <dsp:txXfrm>
        <a:off x="635129" y="5171313"/>
        <a:ext cx="8407616" cy="559396"/>
      </dsp:txXfrm>
    </dsp:sp>
    <dsp:sp modelId="{5E5479BF-F081-4A5F-A3EC-BFC1D48641C3}">
      <dsp:nvSpPr>
        <dsp:cNvPr id="0" name=""/>
        <dsp:cNvSpPr/>
      </dsp:nvSpPr>
      <dsp:spPr>
        <a:xfrm>
          <a:off x="0" y="6403571"/>
          <a:ext cx="12097344" cy="529200"/>
        </a:xfrm>
        <a:prstGeom prst="rect">
          <a:avLst/>
        </a:prstGeom>
        <a:solidFill>
          <a:srgbClr val="EEECE1">
            <a:alpha val="30196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A6B15-C831-48D2-99C8-AEFFDDE36892}">
      <dsp:nvSpPr>
        <dsp:cNvPr id="0" name=""/>
        <dsp:cNvSpPr/>
      </dsp:nvSpPr>
      <dsp:spPr>
        <a:xfrm>
          <a:off x="604867" y="6093611"/>
          <a:ext cx="8468140" cy="619920"/>
        </a:xfrm>
        <a:prstGeom prst="roundRect">
          <a:avLst/>
        </a:prstGeom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76" tIns="0" rIns="3200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Periksa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sebelum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mengakhiri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ujian</a:t>
          </a:r>
          <a:endParaRPr lang="en-ID" altLang="en-US" sz="2400" b="1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sp:txBody>
      <dsp:txXfrm>
        <a:off x="635129" y="6123873"/>
        <a:ext cx="8407616" cy="559396"/>
      </dsp:txXfrm>
    </dsp:sp>
    <dsp:sp modelId="{BFE67A55-F06C-4773-8CFA-EEDD5A571C28}">
      <dsp:nvSpPr>
        <dsp:cNvPr id="0" name=""/>
        <dsp:cNvSpPr/>
      </dsp:nvSpPr>
      <dsp:spPr>
        <a:xfrm>
          <a:off x="0" y="7356131"/>
          <a:ext cx="12097344" cy="529200"/>
        </a:xfrm>
        <a:prstGeom prst="rect">
          <a:avLst/>
        </a:prstGeom>
        <a:solidFill>
          <a:srgbClr val="EEECE1">
            <a:alpha val="30196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EE28E-3AD7-4A43-ABA8-D426A033FEA3}">
      <dsp:nvSpPr>
        <dsp:cNvPr id="0" name=""/>
        <dsp:cNvSpPr/>
      </dsp:nvSpPr>
      <dsp:spPr>
        <a:xfrm>
          <a:off x="604867" y="7046171"/>
          <a:ext cx="8468140" cy="619920"/>
        </a:xfrm>
        <a:prstGeom prst="roundRect">
          <a:avLst/>
        </a:prstGeom>
        <a:solidFill>
          <a:schemeClr val="bg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76" tIns="0" rIns="3200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Klik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 “</a:t>
          </a:r>
          <a:r>
            <a:rPr lang="en-ID" altLang="en-US" sz="2400" b="1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selesai</a:t>
          </a:r>
          <a:r>
            <a:rPr lang="en-ID" altLang="en-US" sz="2400" b="1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”</a:t>
          </a:r>
        </a:p>
      </dsp:txBody>
      <dsp:txXfrm>
        <a:off x="635129" y="7076433"/>
        <a:ext cx="8407616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4B785C-F927-4CB1-B05B-C3940EBE3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8DC8F-1640-4A9A-943C-6BB08996E9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B2EE5B5-3C0C-4318-A5C8-FE0D6AD0D255}" type="datetimeFigureOut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1E14F-25A2-4AD1-9AD0-605D7FDAFD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C1011-79E5-45DA-924E-312D618F6B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DA7BF51-2701-4D4F-ADCC-F4ADFBFADC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007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6D87CC-ACB3-4FB7-AFEB-3912345DEB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>
                <a:latin typeface="Gill Sans" pitchFamily="32" charset="0"/>
                <a:ea typeface="ヒラギノ角ゴ ProN W3" pitchFamily="32" charset="-128"/>
                <a:cs typeface="+mn-cs"/>
                <a:sym typeface="Gill Sans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20140-560D-4D94-8C15-629737366E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>
                <a:latin typeface="Gill Sans" pitchFamily="32" charset="0"/>
                <a:ea typeface="ヒラギノ角ゴ ProN W3" pitchFamily="32" charset="-128"/>
                <a:cs typeface="+mn-cs"/>
                <a:sym typeface="Gill Sans" pitchFamily="32" charset="0"/>
              </a:defRPr>
            </a:lvl1pPr>
          </a:lstStyle>
          <a:p>
            <a:pPr>
              <a:defRPr/>
            </a:pPr>
            <a:fld id="{E4D9DC61-FB21-48F1-857D-79F681B10A8E}" type="datetimeFigureOut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6E9C2AC-CA75-4BC8-8837-1D1FF3F5F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5A1E1A5-E1A8-4A37-BDEC-08C037C7F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564F5-4C19-4F5C-B27D-A14B646E94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>
                <a:latin typeface="Gill Sans" pitchFamily="32" charset="0"/>
                <a:ea typeface="ヒラギノ角ゴ ProN W3" pitchFamily="32" charset="-128"/>
                <a:cs typeface="+mn-cs"/>
                <a:sym typeface="Gill Sans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E2D06-DD34-4CD4-A88B-EFCBBDF77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9B82467-21E9-4E22-9143-49BACB0AA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986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820713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20933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228566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82257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59048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41524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55388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89283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3511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743003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305982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127052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420545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7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2" y="5527040"/>
            <a:ext cx="9103360" cy="24925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5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1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16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2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2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33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39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44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F915D-E206-41B0-90B0-C40AE094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BE11D-631E-459E-B246-4F4FD84A06CA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42495-CFEF-4C35-9C65-07F4A577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C8F4-8B2B-482B-9BB5-56D2C07F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46A3C-535D-491E-B0C0-41A63922219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B217B-AE0D-44A1-A4B0-0CFFB2529296}"/>
              </a:ext>
            </a:extLst>
          </p:cNvPr>
          <p:cNvSpPr/>
          <p:nvPr userDrawn="1"/>
        </p:nvSpPr>
        <p:spPr>
          <a:xfrm>
            <a:off x="2357438" y="555625"/>
            <a:ext cx="10679112" cy="576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2187992"/>
      </p:ext>
    </p:extLst>
  </p:cSld>
  <p:clrMapOvr>
    <a:masterClrMapping/>
  </p:clrMapOvr>
  <p:transition spd="slow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B4B8-ABA1-4464-AA56-9F4036A1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7CD1F-0E22-492A-B81A-8B1D7D3D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132D3-62D5-46B9-AE77-203E3D1C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21097-7006-441E-A78A-A46CCBB71C95}" type="slidenum">
              <a:rPr lang="id-ID" altLang="en-US"/>
              <a:pPr/>
              <a:t>‹#›</a:t>
            </a:fld>
            <a:endParaRPr lang="id-ID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15"/>
            <a:ext cx="16606749" cy="93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02025-3F15-4145-BB6F-430B032F3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8AF80-FFED-4986-A3F8-C65D79ED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9D0A5-D2F6-42A5-BC7F-EEB43690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5013B-1B05-436F-82B3-DF55165B5053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013369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0A063-FF1E-4616-B75B-5F3D512B4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147E-1FF2-4795-8F75-AF84F362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4F37C-3189-4C21-BFFB-4641D64D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84372-EE97-43EA-8B43-B0BB3855ADF9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586961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5E5DB5-04CF-4315-A130-FB753742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9D5993-9251-46F4-AB55-B5A24145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72DA79-CE41-4B11-A942-AED9210E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318C0A-BFDE-44BF-B1E8-2D869851B10D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715035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8D5B46D-5A08-491E-8FE7-1698267A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BE060F-80A6-41B1-8465-02D816CB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AE2495-A0DF-40C9-AE77-D8705349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5FE0C5-8FF5-4209-8B30-10DE28121DD3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570334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DCBBADA-D1EC-4041-92F1-EF587924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97AB349-BE11-4C96-B2F8-1742AD7E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41A3EB-2D10-4E65-9667-524442DF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A00E-EF4A-4B4B-A947-1957716A166C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152416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9A89A69-EC3B-403F-9CC0-35F31FA8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A445A7A-E02D-41D6-9A17-A41720B0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ECE2117-B286-43BE-9A68-D31C023C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99621-96F1-4052-8325-E8B8F51C7CB5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377540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356040-5992-4143-A263-ECEAEDCD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46DEB-686F-4553-B29B-3015C95C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AB877C-9993-4F83-B627-574EA98B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2B30B4-1FC6-4059-858C-1858AE2D25CE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918100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3EC01A8-9D3E-436E-B56F-46661158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9B84D1-9B9E-4BD2-8484-A738DF96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31C179-B013-4CA7-8DCD-00F5789E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D2A352-172E-4804-8B70-B99BA0E6073C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768196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77455-99D5-4A1B-9929-DE26546C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7414-8C9B-448B-BEE2-4F717C1A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6B96F-CBFF-440C-9EF9-72D94ABC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93E956-0E99-44D9-A321-FC73196F8448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96510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3B217B-AE0D-44A1-A4B0-0CFFB2529296}"/>
              </a:ext>
            </a:extLst>
          </p:cNvPr>
          <p:cNvSpPr/>
          <p:nvPr userDrawn="1"/>
        </p:nvSpPr>
        <p:spPr>
          <a:xfrm>
            <a:off x="2357438" y="555625"/>
            <a:ext cx="10679112" cy="576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33A6DEB-324F-4AAD-A5D7-67140F39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872D9-20C4-4D60-91F1-0456384D112D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EB0938-136C-4BE6-8BF8-08D2B75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2A8AD2-D694-4038-B1B7-2C7C6499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358EA-D0E9-4633-AA7B-DA88BFA41C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7777408"/>
      </p:ext>
    </p:extLst>
  </p:cSld>
  <p:clrMapOvr>
    <a:masterClrMapping/>
  </p:clrMapOvr>
  <p:transition spd="slow">
    <p:circl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27591-26E5-46C6-AF2C-16EE1EFA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1D8E-FAAD-409A-872C-F2A8C3D8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2A3CC-DF90-4D0A-BE57-7B34F68D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301CF8-2522-4325-91F0-687FFE569209}" type="slidenum">
              <a:rPr lang="id-ID" altLang="en-US"/>
              <a:pPr/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92213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3B217B-AE0D-44A1-A4B0-0CFFB2529296}"/>
              </a:ext>
            </a:extLst>
          </p:cNvPr>
          <p:cNvSpPr/>
          <p:nvPr userDrawn="1"/>
        </p:nvSpPr>
        <p:spPr>
          <a:xfrm>
            <a:off x="2357438" y="555625"/>
            <a:ext cx="10679112" cy="576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33A6DEB-324F-4AAD-A5D7-67140F39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872D9-20C4-4D60-91F1-0456384D112D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EB0938-136C-4BE6-8BF8-08D2B75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2A8AD2-D694-4038-B1B7-2C7C6499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358EA-D0E9-4633-AA7B-DA88BFA41C95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12971"/>
      </p:ext>
    </p:extLst>
  </p:cSld>
  <p:clrMapOvr>
    <a:masterClrMapping/>
  </p:clrMapOvr>
  <p:transition spd="slow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3B217B-AE0D-44A1-A4B0-0CFFB2529296}"/>
              </a:ext>
            </a:extLst>
          </p:cNvPr>
          <p:cNvSpPr/>
          <p:nvPr userDrawn="1"/>
        </p:nvSpPr>
        <p:spPr>
          <a:xfrm>
            <a:off x="2357438" y="555625"/>
            <a:ext cx="10679112" cy="576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33A6DEB-324F-4AAD-A5D7-67140F39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872D9-20C4-4D60-91F1-0456384D112D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EB0938-136C-4BE6-8BF8-08D2B75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2A8AD2-D694-4038-B1B7-2C7C6499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358EA-D0E9-4633-AA7B-DA88BFA41C95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91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81036"/>
      </p:ext>
    </p:extLst>
  </p:cSld>
  <p:clrMapOvr>
    <a:masterClrMapping/>
  </p:clrMapOvr>
  <p:transition spd="slow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3B217B-AE0D-44A1-A4B0-0CFFB2529296}"/>
              </a:ext>
            </a:extLst>
          </p:cNvPr>
          <p:cNvSpPr/>
          <p:nvPr userDrawn="1"/>
        </p:nvSpPr>
        <p:spPr>
          <a:xfrm>
            <a:off x="2357438" y="555625"/>
            <a:ext cx="10679112" cy="576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33A6DEB-324F-4AAD-A5D7-67140F39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872D9-20C4-4D60-91F1-0456384D112D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EB0938-136C-4BE6-8BF8-08D2B75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2A8AD2-D694-4038-B1B7-2C7C6499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358EA-D0E9-4633-AA7B-DA88BFA41C95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2425"/>
            <a:ext cx="13004799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39594"/>
      </p:ext>
    </p:extLst>
  </p:cSld>
  <p:clrMapOvr>
    <a:masterClrMapping/>
  </p:clrMapOvr>
  <p:transition spd="slow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3B217B-AE0D-44A1-A4B0-0CFFB2529296}"/>
              </a:ext>
            </a:extLst>
          </p:cNvPr>
          <p:cNvSpPr/>
          <p:nvPr userDrawn="1"/>
        </p:nvSpPr>
        <p:spPr>
          <a:xfrm>
            <a:off x="2357438" y="555625"/>
            <a:ext cx="10679112" cy="576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33A6DEB-324F-4AAD-A5D7-67140F39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872D9-20C4-4D60-91F1-0456384D112D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EB0938-136C-4BE6-8BF8-08D2B75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2A8AD2-D694-4038-B1B7-2C7C6499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358EA-D0E9-4633-AA7B-DA88BFA41C95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81920" y="-23735"/>
            <a:ext cx="10822880" cy="860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83758"/>
      </p:ext>
    </p:extLst>
  </p:cSld>
  <p:clrMapOvr>
    <a:masterClrMapping/>
  </p:clrMapOvr>
  <p:transition spd="slow"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3B217B-AE0D-44A1-A4B0-0CFFB2529296}"/>
              </a:ext>
            </a:extLst>
          </p:cNvPr>
          <p:cNvSpPr/>
          <p:nvPr userDrawn="1"/>
        </p:nvSpPr>
        <p:spPr>
          <a:xfrm>
            <a:off x="2357438" y="555625"/>
            <a:ext cx="10679112" cy="576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33A6DEB-324F-4AAD-A5D7-67140F39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872D9-20C4-4D60-91F1-0456384D112D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EB0938-136C-4BE6-8BF8-08D2B75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2A8AD2-D694-4038-B1B7-2C7C6499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358EA-D0E9-4633-AA7B-DA88BFA41C95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728" y="4372744"/>
            <a:ext cx="11900197" cy="53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54543"/>
      </p:ext>
    </p:extLst>
  </p:cSld>
  <p:clrMapOvr>
    <a:masterClrMapping/>
  </p:clrMapOvr>
  <p:transition spd="slow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3B217B-AE0D-44A1-A4B0-0CFFB2529296}"/>
              </a:ext>
            </a:extLst>
          </p:cNvPr>
          <p:cNvSpPr/>
          <p:nvPr userDrawn="1"/>
        </p:nvSpPr>
        <p:spPr>
          <a:xfrm>
            <a:off x="2357438" y="555625"/>
            <a:ext cx="10679112" cy="576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33A6DEB-324F-4AAD-A5D7-67140F39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872D9-20C4-4D60-91F1-0456384D112D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EB0938-136C-4BE6-8BF8-08D2B75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2A8AD2-D694-4038-B1B7-2C7C6499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358EA-D0E9-4633-AA7B-DA88BFA41C95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2424"/>
            <a:ext cx="12979964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6371"/>
      </p:ext>
    </p:extLst>
  </p:cSld>
  <p:clrMapOvr>
    <a:masterClrMapping/>
  </p:clrMapOvr>
  <p:transition spd="slow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363108-12B4-407A-863F-D1E608DDAB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59025" y="565150"/>
            <a:ext cx="10645775" cy="5413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r">
              <a:defRPr/>
            </a:pPr>
            <a:endParaRPr lang="id-ID" altLang="id-ID" sz="2920" b="1" dirty="0">
              <a:latin typeface="Abad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8"/>
            <a:ext cx="11054080" cy="1937173"/>
          </a:xfrm>
        </p:spPr>
        <p:txBody>
          <a:bodyPr anchor="t"/>
          <a:lstStyle>
            <a:lvl1pPr algn="l">
              <a:defRPr sz="535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4001"/>
            <a:ext cx="11054080" cy="2133599"/>
          </a:xfrm>
        </p:spPr>
        <p:txBody>
          <a:bodyPr anchor="b"/>
          <a:lstStyle>
            <a:lvl1pPr marL="0" indent="0">
              <a:buNone/>
              <a:defRPr sz="2677">
                <a:solidFill>
                  <a:schemeClr val="tx1">
                    <a:tint val="75000"/>
                  </a:schemeClr>
                </a:solidFill>
              </a:defRPr>
            </a:lvl1pPr>
            <a:lvl2pPr marL="605599" indent="0">
              <a:buNone/>
              <a:defRPr sz="2433">
                <a:solidFill>
                  <a:schemeClr val="tx1">
                    <a:tint val="75000"/>
                  </a:schemeClr>
                </a:solidFill>
              </a:defRPr>
            </a:lvl2pPr>
            <a:lvl3pPr marL="1211198" indent="0">
              <a:buNone/>
              <a:defRPr sz="2068">
                <a:solidFill>
                  <a:schemeClr val="tx1">
                    <a:tint val="75000"/>
                  </a:schemeClr>
                </a:solidFill>
              </a:defRPr>
            </a:lvl3pPr>
            <a:lvl4pPr marL="1816797" indent="0">
              <a:buNone/>
              <a:defRPr sz="1825">
                <a:solidFill>
                  <a:schemeClr val="tx1">
                    <a:tint val="75000"/>
                  </a:schemeClr>
                </a:solidFill>
              </a:defRPr>
            </a:lvl4pPr>
            <a:lvl5pPr marL="2422397" indent="0">
              <a:buNone/>
              <a:defRPr sz="1825">
                <a:solidFill>
                  <a:schemeClr val="tx1">
                    <a:tint val="75000"/>
                  </a:schemeClr>
                </a:solidFill>
              </a:defRPr>
            </a:lvl5pPr>
            <a:lvl6pPr marL="3027995" indent="0">
              <a:buNone/>
              <a:defRPr sz="1825">
                <a:solidFill>
                  <a:schemeClr val="tx1">
                    <a:tint val="75000"/>
                  </a:schemeClr>
                </a:solidFill>
              </a:defRPr>
            </a:lvl6pPr>
            <a:lvl7pPr marL="3633595" indent="0">
              <a:buNone/>
              <a:defRPr sz="1825">
                <a:solidFill>
                  <a:schemeClr val="tx1">
                    <a:tint val="75000"/>
                  </a:schemeClr>
                </a:solidFill>
              </a:defRPr>
            </a:lvl7pPr>
            <a:lvl8pPr marL="4239195" indent="0">
              <a:buNone/>
              <a:defRPr sz="1825">
                <a:solidFill>
                  <a:schemeClr val="tx1">
                    <a:tint val="75000"/>
                  </a:schemeClr>
                </a:solidFill>
              </a:defRPr>
            </a:lvl8pPr>
            <a:lvl9pPr marL="4844795" indent="0">
              <a:buNone/>
              <a:defRPr sz="18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7165774-F7C7-4915-BD12-955B6DC7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790388-A7C8-4B1B-93F3-D2E9A689F14F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47719F3-D874-4FA5-83CF-6787330C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953D96-E6D3-4419-8C55-33D6F829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9F594C-1A88-406F-9B08-EEC2F00CFC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71000" contras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004800" cy="97535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714814"/>
      </p:ext>
    </p:extLst>
  </p:cSld>
  <p:clrMapOvr>
    <a:masterClrMapping/>
  </p:clrMapOvr>
  <p:transition spd="slow">
    <p:circl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24F369A-5610-40C1-90E9-F4E61306F0A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50875" y="390525"/>
            <a:ext cx="1170305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49" tIns="49773" rIns="99549" bIns="4977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F6C1647-2779-4647-B882-1DB99DEF94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50875" y="2276475"/>
            <a:ext cx="11703050" cy="643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49" tIns="49773" rIns="99549" bIns="497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0BD28-B07C-442B-853B-163F84816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0875" y="9040813"/>
            <a:ext cx="3033713" cy="517525"/>
          </a:xfrm>
          <a:prstGeom prst="rect">
            <a:avLst/>
          </a:prstGeom>
        </p:spPr>
        <p:txBody>
          <a:bodyPr vert="horz" wrap="square" lIns="99549" tIns="49773" rIns="99549" bIns="49773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582">
                <a:solidFill>
                  <a:srgbClr val="898989"/>
                </a:solidFill>
                <a:latin typeface="Calibri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AEE237AD-2583-4DF3-8CDE-57CE8870DE4C}" type="datetime1">
              <a:rPr lang="en-US"/>
              <a:pPr>
                <a:defRPr/>
              </a:pPr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7B000-C39E-4956-B930-089A5CC3D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1825" y="9040813"/>
            <a:ext cx="4121150" cy="517525"/>
          </a:xfrm>
          <a:prstGeom prst="rect">
            <a:avLst/>
          </a:prstGeom>
        </p:spPr>
        <p:txBody>
          <a:bodyPr vert="horz" wrap="square" lIns="99549" tIns="49773" rIns="99549" bIns="4977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582">
                <a:solidFill>
                  <a:srgbClr val="898989"/>
                </a:solidFill>
                <a:latin typeface="Calibri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D65AC-145B-4C58-95FA-FCDAF1D29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0213" y="9040813"/>
            <a:ext cx="3033712" cy="517525"/>
          </a:xfrm>
          <a:prstGeom prst="rect">
            <a:avLst/>
          </a:prstGeom>
        </p:spPr>
        <p:txBody>
          <a:bodyPr vert="horz" wrap="square" lIns="99549" tIns="49773" rIns="99549" bIns="4977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D81C1F1-D9BE-48CE-AB10-93D031F40BD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74" r:id="rId2"/>
    <p:sldLayoutId id="2147484077" r:id="rId3"/>
    <p:sldLayoutId id="2147484068" r:id="rId4"/>
    <p:sldLayoutId id="2147484072" r:id="rId5"/>
    <p:sldLayoutId id="2147484076" r:id="rId6"/>
    <p:sldLayoutId id="2147484075" r:id="rId7"/>
    <p:sldLayoutId id="2147484073" r:id="rId8"/>
    <p:sldLayoutId id="2147484070" r:id="rId9"/>
  </p:sldLayoutIdLst>
  <p:transition spd="slow">
    <p:circle/>
  </p:transition>
  <p:txStyles>
    <p:titleStyle>
      <a:lvl1pPr algn="ctr" defTabSz="60325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defTabSz="60325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-65" charset="0"/>
          <a:ea typeface="MS PGothic" pitchFamily="34" charset="-128"/>
        </a:defRPr>
      </a:lvl2pPr>
      <a:lvl3pPr algn="ctr" defTabSz="60325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-65" charset="0"/>
          <a:ea typeface="MS PGothic" pitchFamily="34" charset="-128"/>
        </a:defRPr>
      </a:lvl3pPr>
      <a:lvl4pPr algn="ctr" defTabSz="60325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-65" charset="0"/>
          <a:ea typeface="MS PGothic" pitchFamily="34" charset="-128"/>
        </a:defRPr>
      </a:lvl4pPr>
      <a:lvl5pPr algn="ctr" defTabSz="60325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-65" charset="0"/>
          <a:ea typeface="MS PGothic" pitchFamily="34" charset="-128"/>
        </a:defRPr>
      </a:lvl5pPr>
      <a:lvl6pPr marL="556275" algn="ctr" defTabSz="604564" rtl="0" fontAlgn="base">
        <a:spcBef>
          <a:spcPct val="0"/>
        </a:spcBef>
        <a:spcAft>
          <a:spcPct val="0"/>
        </a:spcAft>
        <a:defRPr sz="5840">
          <a:solidFill>
            <a:schemeClr val="tx1"/>
          </a:solidFill>
          <a:latin typeface="Calibri" pitchFamily="-65" charset="0"/>
          <a:ea typeface="ＭＳ Ｐゴシック" pitchFamily="-65" charset="-128"/>
        </a:defRPr>
      </a:lvl6pPr>
      <a:lvl7pPr marL="1112550" algn="ctr" defTabSz="604564" rtl="0" fontAlgn="base">
        <a:spcBef>
          <a:spcPct val="0"/>
        </a:spcBef>
        <a:spcAft>
          <a:spcPct val="0"/>
        </a:spcAft>
        <a:defRPr sz="5840">
          <a:solidFill>
            <a:schemeClr val="tx1"/>
          </a:solidFill>
          <a:latin typeface="Calibri" pitchFamily="-65" charset="0"/>
          <a:ea typeface="ＭＳ Ｐゴシック" pitchFamily="-65" charset="-128"/>
        </a:defRPr>
      </a:lvl7pPr>
      <a:lvl8pPr marL="1668826" algn="ctr" defTabSz="604564" rtl="0" fontAlgn="base">
        <a:spcBef>
          <a:spcPct val="0"/>
        </a:spcBef>
        <a:spcAft>
          <a:spcPct val="0"/>
        </a:spcAft>
        <a:defRPr sz="5840">
          <a:solidFill>
            <a:schemeClr val="tx1"/>
          </a:solidFill>
          <a:latin typeface="Calibri" pitchFamily="-65" charset="0"/>
          <a:ea typeface="ＭＳ Ｐゴシック" pitchFamily="-65" charset="-128"/>
        </a:defRPr>
      </a:lvl8pPr>
      <a:lvl9pPr marL="2225101" algn="ctr" defTabSz="604564" rtl="0" fontAlgn="base">
        <a:spcBef>
          <a:spcPct val="0"/>
        </a:spcBef>
        <a:spcAft>
          <a:spcPct val="0"/>
        </a:spcAft>
        <a:defRPr sz="5840">
          <a:solidFill>
            <a:schemeClr val="tx1"/>
          </a:solidFill>
          <a:latin typeface="Calibri" pitchFamily="-65" charset="0"/>
          <a:ea typeface="ＭＳ Ｐゴシック" pitchFamily="-65" charset="-128"/>
        </a:defRPr>
      </a:lvl9pPr>
    </p:titleStyle>
    <p:bodyStyle>
      <a:lvl1pPr marL="452438" indent="-452438" algn="l" defTabSz="6032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982663" indent="-376238" algn="l" defTabSz="6032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511300" indent="-300038" algn="l" defTabSz="6032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2117725" indent="-300038" algn="l" defTabSz="6032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722563" indent="-300038" algn="l" defTabSz="6032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3330797" indent="-302800" algn="l" defTabSz="605599" rtl="0" eaLnBrk="1" latinLnBrk="0" hangingPunct="1">
        <a:spcBef>
          <a:spcPct val="20000"/>
        </a:spcBef>
        <a:buFont typeface="Arial"/>
        <a:buChar char="•"/>
        <a:defRPr sz="2677" kern="1200">
          <a:solidFill>
            <a:schemeClr val="tx1"/>
          </a:solidFill>
          <a:latin typeface="+mn-lt"/>
          <a:ea typeface="+mn-ea"/>
          <a:cs typeface="+mn-cs"/>
        </a:defRPr>
      </a:lvl6pPr>
      <a:lvl7pPr marL="3936396" indent="-302800" algn="l" defTabSz="605599" rtl="0" eaLnBrk="1" latinLnBrk="0" hangingPunct="1">
        <a:spcBef>
          <a:spcPct val="20000"/>
        </a:spcBef>
        <a:buFont typeface="Arial"/>
        <a:buChar char="•"/>
        <a:defRPr sz="2677" kern="1200">
          <a:solidFill>
            <a:schemeClr val="tx1"/>
          </a:solidFill>
          <a:latin typeface="+mn-lt"/>
          <a:ea typeface="+mn-ea"/>
          <a:cs typeface="+mn-cs"/>
        </a:defRPr>
      </a:lvl7pPr>
      <a:lvl8pPr marL="4541993" indent="-302800" algn="l" defTabSz="605599" rtl="0" eaLnBrk="1" latinLnBrk="0" hangingPunct="1">
        <a:spcBef>
          <a:spcPct val="20000"/>
        </a:spcBef>
        <a:buFont typeface="Arial"/>
        <a:buChar char="•"/>
        <a:defRPr sz="2677" kern="1200">
          <a:solidFill>
            <a:schemeClr val="tx1"/>
          </a:solidFill>
          <a:latin typeface="+mn-lt"/>
          <a:ea typeface="+mn-ea"/>
          <a:cs typeface="+mn-cs"/>
        </a:defRPr>
      </a:lvl8pPr>
      <a:lvl9pPr marL="5147594" indent="-302800" algn="l" defTabSz="605599" rtl="0" eaLnBrk="1" latinLnBrk="0" hangingPunct="1">
        <a:spcBef>
          <a:spcPct val="20000"/>
        </a:spcBef>
        <a:buFont typeface="Arial"/>
        <a:buChar char="•"/>
        <a:defRPr sz="26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5599" rtl="0" eaLnBrk="1" latinLnBrk="0" hangingPunct="1">
        <a:defRPr sz="2433" kern="1200">
          <a:solidFill>
            <a:schemeClr val="tx1"/>
          </a:solidFill>
          <a:latin typeface="+mn-lt"/>
          <a:ea typeface="+mn-ea"/>
          <a:cs typeface="+mn-cs"/>
        </a:defRPr>
      </a:lvl1pPr>
      <a:lvl2pPr marL="605599" algn="l" defTabSz="605599" rtl="0" eaLnBrk="1" latinLnBrk="0" hangingPunct="1">
        <a:defRPr sz="2433" kern="1200">
          <a:solidFill>
            <a:schemeClr val="tx1"/>
          </a:solidFill>
          <a:latin typeface="+mn-lt"/>
          <a:ea typeface="+mn-ea"/>
          <a:cs typeface="+mn-cs"/>
        </a:defRPr>
      </a:lvl2pPr>
      <a:lvl3pPr marL="1211198" algn="l" defTabSz="605599" rtl="0" eaLnBrk="1" latinLnBrk="0" hangingPunct="1">
        <a:defRPr sz="2433" kern="1200">
          <a:solidFill>
            <a:schemeClr val="tx1"/>
          </a:solidFill>
          <a:latin typeface="+mn-lt"/>
          <a:ea typeface="+mn-ea"/>
          <a:cs typeface="+mn-cs"/>
        </a:defRPr>
      </a:lvl3pPr>
      <a:lvl4pPr marL="1816797" algn="l" defTabSz="605599" rtl="0" eaLnBrk="1" latinLnBrk="0" hangingPunct="1">
        <a:defRPr sz="2433" kern="1200">
          <a:solidFill>
            <a:schemeClr val="tx1"/>
          </a:solidFill>
          <a:latin typeface="+mn-lt"/>
          <a:ea typeface="+mn-ea"/>
          <a:cs typeface="+mn-cs"/>
        </a:defRPr>
      </a:lvl4pPr>
      <a:lvl5pPr marL="2422397" algn="l" defTabSz="605599" rtl="0" eaLnBrk="1" latinLnBrk="0" hangingPunct="1">
        <a:defRPr sz="2433" kern="1200">
          <a:solidFill>
            <a:schemeClr val="tx1"/>
          </a:solidFill>
          <a:latin typeface="+mn-lt"/>
          <a:ea typeface="+mn-ea"/>
          <a:cs typeface="+mn-cs"/>
        </a:defRPr>
      </a:lvl5pPr>
      <a:lvl6pPr marL="3027995" algn="l" defTabSz="605599" rtl="0" eaLnBrk="1" latinLnBrk="0" hangingPunct="1">
        <a:defRPr sz="2433" kern="1200">
          <a:solidFill>
            <a:schemeClr val="tx1"/>
          </a:solidFill>
          <a:latin typeface="+mn-lt"/>
          <a:ea typeface="+mn-ea"/>
          <a:cs typeface="+mn-cs"/>
        </a:defRPr>
      </a:lvl6pPr>
      <a:lvl7pPr marL="3633595" algn="l" defTabSz="605599" rtl="0" eaLnBrk="1" latinLnBrk="0" hangingPunct="1">
        <a:defRPr sz="2433" kern="1200">
          <a:solidFill>
            <a:schemeClr val="tx1"/>
          </a:solidFill>
          <a:latin typeface="+mn-lt"/>
          <a:ea typeface="+mn-ea"/>
          <a:cs typeface="+mn-cs"/>
        </a:defRPr>
      </a:lvl7pPr>
      <a:lvl8pPr marL="4239195" algn="l" defTabSz="605599" rtl="0" eaLnBrk="1" latinLnBrk="0" hangingPunct="1">
        <a:defRPr sz="2433" kern="1200">
          <a:solidFill>
            <a:schemeClr val="tx1"/>
          </a:solidFill>
          <a:latin typeface="+mn-lt"/>
          <a:ea typeface="+mn-ea"/>
          <a:cs typeface="+mn-cs"/>
        </a:defRPr>
      </a:lvl8pPr>
      <a:lvl9pPr marL="4844795" algn="l" defTabSz="605599" rtl="0" eaLnBrk="1" latinLnBrk="0" hangingPunct="1">
        <a:defRPr sz="24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A5174F52-8EC8-4BAB-8EBC-D69E14DBDC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3763" y="519113"/>
            <a:ext cx="112172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title style</a:t>
            </a:r>
            <a:endParaRPr lang="id-ID" altLang="id-ID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DF887AED-F2A7-4FB0-9C30-6D5C3BC409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3763" y="2597150"/>
            <a:ext cx="11217275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text styles</a:t>
            </a:r>
          </a:p>
          <a:p>
            <a:pPr lvl="1"/>
            <a:r>
              <a:rPr lang="en-US" altLang="id-ID"/>
              <a:t>Second level</a:t>
            </a:r>
          </a:p>
          <a:p>
            <a:pPr lvl="2"/>
            <a:r>
              <a:rPr lang="en-US" altLang="id-ID"/>
              <a:t>Third level</a:t>
            </a:r>
          </a:p>
          <a:p>
            <a:pPr lvl="3"/>
            <a:r>
              <a:rPr lang="en-US" altLang="id-ID"/>
              <a:t>Fourth level</a:t>
            </a:r>
          </a:p>
          <a:p>
            <a:pPr lvl="4"/>
            <a:r>
              <a:rPr lang="en-US" altLang="id-ID"/>
              <a:t>Fifth level</a:t>
            </a:r>
            <a:endParaRPr lang="id-ID" alt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D79D8-C466-40AF-8E56-114EDF4C8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5054358-28B0-4D6D-AE1D-F9899570EE1F}" type="datetimeFigureOut">
              <a:rPr lang="id-ID"/>
              <a:pPr>
                <a:defRPr/>
              </a:pPr>
              <a:t>19/08/2022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62711-51D2-4B19-BD14-3BFB0BCAF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3C76D-D1F8-4D72-BF45-4A25A4DBF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ED9B825-F5E9-4138-A8F7-32BDEB8BBA94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0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71AE43-959F-9F4F-B6EA-E45FCD15B772}"/>
              </a:ext>
            </a:extLst>
          </p:cNvPr>
          <p:cNvSpPr txBox="1"/>
          <p:nvPr/>
        </p:nvSpPr>
        <p:spPr>
          <a:xfrm>
            <a:off x="0" y="1564432"/>
            <a:ext cx="6120680" cy="1015663"/>
          </a:xfrm>
          <a:prstGeom prst="rect">
            <a:avLst/>
          </a:prstGeom>
          <a:noFill/>
        </p:spPr>
        <p:txBody>
          <a:bodyPr wrap="square" lIns="91440" tIns="91440" rIns="91440" bIns="91440" rtlCol="0" anchor="ctr">
            <a:spAutoFit/>
          </a:bodyPr>
          <a:lstStyle/>
          <a:p>
            <a:pPr algn="ctr"/>
            <a:r>
              <a:rPr lang="en-US" sz="5400" b="1" dirty="0" err="1">
                <a:solidFill>
                  <a:schemeClr val="bg1"/>
                </a:solidFill>
                <a:latin typeface="Franklin Gothic Medium" panose="020B0603020102020204" pitchFamily="34" charset="0"/>
                <a:ea typeface="Kozuka Gothic Pr6N B"/>
                <a:cs typeface="Arial"/>
              </a:rPr>
              <a:t>Ujian</a:t>
            </a:r>
            <a:r>
              <a:rPr lang="en-US" sz="5400" b="1" dirty="0">
                <a:solidFill>
                  <a:schemeClr val="bg1"/>
                </a:solidFill>
                <a:latin typeface="Franklin Gothic Medium" panose="020B0603020102020204" pitchFamily="34" charset="0"/>
                <a:ea typeface="Kozuka Gothic Pr6N B"/>
                <a:cs typeface="Arial"/>
              </a:rPr>
              <a:t> Online (UO)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3108530"/>
            <a:ext cx="5734050" cy="152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KLINIK UJIAN</a:t>
            </a:r>
          </a:p>
          <a:p>
            <a:pPr algn="ctr" eaLnBrk="1" hangingPunct="1"/>
            <a:r>
              <a:rPr lang="en-US" alt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UNIVERSITAS TERBUKA</a:t>
            </a:r>
          </a:p>
          <a:p>
            <a:pPr algn="ctr" eaLnBrk="1" hangingPunct="1">
              <a:lnSpc>
                <a:spcPct val="90000"/>
              </a:lnSpc>
            </a:pPr>
            <a:endParaRPr lang="en-US" altLang="en-US" sz="3200" b="1" dirty="0">
              <a:solidFill>
                <a:schemeClr val="bg1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65696" y="8405192"/>
            <a:ext cx="3506712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2400" b="1" dirty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Tim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sz="2400" b="1" dirty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Pusat </a:t>
            </a:r>
            <a:r>
              <a:rPr lang="en-US" altLang="en-US" sz="2400" b="1" dirty="0" err="1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Pengujian</a:t>
            </a:r>
            <a:r>
              <a:rPr lang="en-US" altLang="en-US" sz="2400" b="1" dirty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 UT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400" b="1" dirty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©2022</a:t>
            </a:r>
          </a:p>
        </p:txBody>
      </p:sp>
      <p:pic>
        <p:nvPicPr>
          <p:cNvPr id="2" name="Picture 6" descr="Logo UT | Universitas Terbuka">
            <a:extLst>
              <a:ext uri="{FF2B5EF4-FFF2-40B4-BE49-F238E27FC236}">
                <a16:creationId xmlns:a16="http://schemas.microsoft.com/office/drawing/2014/main" id="{8941D143-76CE-1758-B21E-33FAFB5E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936" y="196280"/>
            <a:ext cx="1507434" cy="11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9629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0" t="310" r="15837" b="1253"/>
          <a:stretch/>
        </p:blipFill>
        <p:spPr>
          <a:xfrm>
            <a:off x="-482375" y="-34879"/>
            <a:ext cx="6650518" cy="97513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C6034E-0C83-74EF-1024-51BA398894CF}"/>
              </a:ext>
            </a:extLst>
          </p:cNvPr>
          <p:cNvSpPr/>
          <p:nvPr/>
        </p:nvSpPr>
        <p:spPr>
          <a:xfrm>
            <a:off x="6043197" y="7973144"/>
            <a:ext cx="6961603" cy="178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FD26E-5A41-BB2C-C3B0-49BB529E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r="20397"/>
          <a:stretch/>
        </p:blipFill>
        <p:spPr bwMode="auto">
          <a:xfrm rot="5400000" flipH="1">
            <a:off x="1828047" y="4215149"/>
            <a:ext cx="9753601" cy="13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7C59B43-5C73-4F2D-872A-516DB368F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935676"/>
              </p:ext>
            </p:extLst>
          </p:nvPr>
        </p:nvGraphicFramePr>
        <p:xfrm>
          <a:off x="6718424" y="1708448"/>
          <a:ext cx="5976664" cy="72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C522417-2F6F-6D00-BF64-5F7BC30CF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r="23209" b="12911"/>
          <a:stretch/>
        </p:blipFill>
        <p:spPr bwMode="auto">
          <a:xfrm rot="16200000">
            <a:off x="51298" y="3662536"/>
            <a:ext cx="9753598" cy="24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F84D3-9503-5B99-50B7-646E7A1DCC4D}"/>
              </a:ext>
            </a:extLst>
          </p:cNvPr>
          <p:cNvSpPr/>
          <p:nvPr/>
        </p:nvSpPr>
        <p:spPr>
          <a:xfrm>
            <a:off x="2325936" y="515389"/>
            <a:ext cx="10678864" cy="689524"/>
          </a:xfrm>
          <a:prstGeom prst="rect">
            <a:avLst/>
          </a:prstGeom>
          <a:solidFill>
            <a:srgbClr val="31859C"/>
          </a:solidFill>
          <a:ln w="38100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Kartu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Tanda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Peserta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Ujian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i="1" dirty="0">
                <a:solidFill>
                  <a:schemeClr val="bg1"/>
                </a:solidFill>
              </a:rPr>
              <a:t>Online</a:t>
            </a:r>
            <a:r>
              <a:rPr lang="en-US" sz="3600" b="1" dirty="0">
                <a:solidFill>
                  <a:schemeClr val="bg1"/>
                </a:solidFill>
              </a:rPr>
              <a:t>  (KTPUO)</a:t>
            </a:r>
          </a:p>
        </p:txBody>
      </p:sp>
      <p:pic>
        <p:nvPicPr>
          <p:cNvPr id="1030" name="Picture 6" descr="Logo UT | Universitas Terbuka">
            <a:extLst>
              <a:ext uri="{FF2B5EF4-FFF2-40B4-BE49-F238E27FC236}">
                <a16:creationId xmlns:a16="http://schemas.microsoft.com/office/drawing/2014/main" id="{6A37954C-F62F-9EB3-DF3A-A48914A1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4" y="335091"/>
            <a:ext cx="1507434" cy="11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941341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2" y="1204392"/>
            <a:ext cx="12169352" cy="7986736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Contoh</a:t>
            </a:r>
            <a:r>
              <a:rPr lang="en-US" sz="3600" b="1" dirty="0">
                <a:solidFill>
                  <a:schemeClr val="bg1"/>
                </a:solidFill>
              </a:rPr>
              <a:t> KTPUO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669752" y="8108527"/>
            <a:ext cx="2505075" cy="612775"/>
          </a:xfrm>
          <a:prstGeom prst="wedgeRectCallout">
            <a:avLst>
              <a:gd name="adj1" fmla="val 21127"/>
              <a:gd name="adj2" fmla="val -54300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err="1"/>
              <a:t>Tanggal</a:t>
            </a:r>
            <a:r>
              <a:rPr lang="en-US" sz="2000" b="1" dirty="0"/>
              <a:t>, </a:t>
            </a:r>
            <a:r>
              <a:rPr lang="en-US" sz="2000" b="1" dirty="0" err="1"/>
              <a:t>sesi</a:t>
            </a:r>
            <a:r>
              <a:rPr lang="en-US" sz="2000" b="1" dirty="0"/>
              <a:t>,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waktu</a:t>
            </a:r>
            <a:r>
              <a:rPr lang="en-US" sz="2000" b="1" dirty="0"/>
              <a:t> UO</a:t>
            </a:r>
            <a:endParaRPr lang="id-ID" sz="2000" b="1" dirty="0"/>
          </a:p>
        </p:txBody>
      </p:sp>
      <p:sp>
        <p:nvSpPr>
          <p:cNvPr id="5" name="Rectangular Callout 4"/>
          <p:cNvSpPr/>
          <p:nvPr/>
        </p:nvSpPr>
        <p:spPr>
          <a:xfrm>
            <a:off x="3534866" y="8108527"/>
            <a:ext cx="2505075" cy="612775"/>
          </a:xfrm>
          <a:prstGeom prst="wedgeRectCallout">
            <a:avLst>
              <a:gd name="adj1" fmla="val 109385"/>
              <a:gd name="adj2" fmla="val -55032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/>
              <a:t>Sandi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akses</a:t>
            </a:r>
            <a:r>
              <a:rPr lang="en-US" sz="2000" b="1" dirty="0"/>
              <a:t> UO</a:t>
            </a:r>
            <a:endParaRPr lang="id-ID" sz="2000" b="1" dirty="0"/>
          </a:p>
        </p:txBody>
      </p:sp>
      <p:sp>
        <p:nvSpPr>
          <p:cNvPr id="6" name="Rectangular Callout 5"/>
          <p:cNvSpPr/>
          <p:nvPr/>
        </p:nvSpPr>
        <p:spPr>
          <a:xfrm>
            <a:off x="10225744" y="1952105"/>
            <a:ext cx="2505075" cy="612775"/>
          </a:xfrm>
          <a:prstGeom prst="wedgeRectCallout">
            <a:avLst>
              <a:gd name="adj1" fmla="val -43556"/>
              <a:gd name="adj2" fmla="val 25193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err="1"/>
              <a:t>Skema</a:t>
            </a:r>
            <a:r>
              <a:rPr lang="en-US" sz="2000" b="1" dirty="0"/>
              <a:t> UOBW</a:t>
            </a:r>
            <a:endParaRPr lang="id-ID" sz="2000" b="1" dirty="0"/>
          </a:p>
        </p:txBody>
      </p:sp>
      <p:sp>
        <p:nvSpPr>
          <p:cNvPr id="7" name="Rectangular Callout 6"/>
          <p:cNvSpPr/>
          <p:nvPr/>
        </p:nvSpPr>
        <p:spPr>
          <a:xfrm>
            <a:off x="6504263" y="8108527"/>
            <a:ext cx="2505075" cy="612775"/>
          </a:xfrm>
          <a:prstGeom prst="wedgeRectCallout">
            <a:avLst>
              <a:gd name="adj1" fmla="val 46983"/>
              <a:gd name="adj2" fmla="val -54264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err="1"/>
              <a:t>Skema</a:t>
            </a:r>
            <a:r>
              <a:rPr lang="en-US" sz="2000" b="1" dirty="0"/>
              <a:t> USOP</a:t>
            </a:r>
            <a:endParaRPr lang="id-ID" sz="2000" b="1" dirty="0"/>
          </a:p>
        </p:txBody>
      </p:sp>
      <p:sp>
        <p:nvSpPr>
          <p:cNvPr id="8" name="Rectangular Callout 7"/>
          <p:cNvSpPr/>
          <p:nvPr/>
        </p:nvSpPr>
        <p:spPr>
          <a:xfrm>
            <a:off x="2282329" y="1645717"/>
            <a:ext cx="2505075" cy="612775"/>
          </a:xfrm>
          <a:prstGeom prst="wedgeRectCallout">
            <a:avLst>
              <a:gd name="adj1" fmla="val 76999"/>
              <a:gd name="adj2" fmla="val 23236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err="1"/>
              <a:t>Daftar</a:t>
            </a:r>
            <a:r>
              <a:rPr lang="en-US" sz="2000" b="1" dirty="0"/>
              <a:t> MK UO</a:t>
            </a:r>
            <a:endParaRPr lang="id-ID" sz="2000" b="1" dirty="0"/>
          </a:p>
        </p:txBody>
      </p:sp>
      <p:sp>
        <p:nvSpPr>
          <p:cNvPr id="9" name="Rectangular Callout 8"/>
          <p:cNvSpPr/>
          <p:nvPr/>
        </p:nvSpPr>
        <p:spPr>
          <a:xfrm>
            <a:off x="9491663" y="8108527"/>
            <a:ext cx="2505075" cy="612775"/>
          </a:xfrm>
          <a:prstGeom prst="wedgeRectCallout">
            <a:avLst>
              <a:gd name="adj1" fmla="val 36023"/>
              <a:gd name="adj2" fmla="val -54483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err="1"/>
              <a:t>Ruang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Kursi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2397645006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0D27A6-9ED2-5813-B8FE-B0483D73F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0"/>
          <a:stretch/>
        </p:blipFill>
        <p:spPr>
          <a:xfrm>
            <a:off x="-21681" y="1"/>
            <a:ext cx="13004801" cy="9753600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Persiapankan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Mengikuti</a:t>
            </a:r>
            <a:r>
              <a:rPr lang="en-US" sz="3600" b="1" dirty="0">
                <a:solidFill>
                  <a:schemeClr val="bg1"/>
                </a:solidFill>
              </a:rPr>
              <a:t> UO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3F98F-9FF0-80CC-8745-C09DC27E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5033"/>
            <a:ext cx="13004800" cy="278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C59B43-5C73-4F2D-872A-516DB368F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3051"/>
              </p:ext>
            </p:extLst>
          </p:nvPr>
        </p:nvGraphicFramePr>
        <p:xfrm>
          <a:off x="597744" y="1420937"/>
          <a:ext cx="12097344" cy="799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6" descr="Logo UT | Universitas Terbuka">
            <a:extLst>
              <a:ext uri="{FF2B5EF4-FFF2-40B4-BE49-F238E27FC236}">
                <a16:creationId xmlns:a16="http://schemas.microsoft.com/office/drawing/2014/main" id="{99FFE8D4-B4F0-E5E0-1877-587B422C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00" y="281735"/>
            <a:ext cx="1507435" cy="11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56789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>
                <a:solidFill>
                  <a:schemeClr val="bg1"/>
                </a:solidFill>
              </a:rPr>
              <a:t>Tata </a:t>
            </a:r>
            <a:r>
              <a:rPr lang="en-US" sz="3600" b="1" dirty="0" err="1">
                <a:solidFill>
                  <a:schemeClr val="bg1"/>
                </a:solidFill>
              </a:rPr>
              <a:t>tertib</a:t>
            </a:r>
            <a:r>
              <a:rPr lang="en-US" sz="3600" b="1" dirty="0">
                <a:solidFill>
                  <a:schemeClr val="bg1"/>
                </a:solidFill>
              </a:rPr>
              <a:t> UO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4" y="1625600"/>
            <a:ext cx="11881320" cy="65024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3550072" y="8123386"/>
            <a:ext cx="7560840" cy="612775"/>
          </a:xfrm>
          <a:prstGeom prst="wedgeRectCallout">
            <a:avLst>
              <a:gd name="adj1" fmla="val -7181"/>
              <a:gd name="adj2" fmla="val -72825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/>
              <a:t>Peserta</a:t>
            </a:r>
            <a:r>
              <a:rPr lang="en-US" sz="2800" b="1" dirty="0"/>
              <a:t> </a:t>
            </a:r>
            <a:r>
              <a:rPr lang="en-US" sz="2800" b="1" dirty="0" err="1"/>
              <a:t>wajib</a:t>
            </a:r>
            <a:r>
              <a:rPr lang="en-US" sz="2800" b="1" dirty="0"/>
              <a:t> </a:t>
            </a:r>
            <a:r>
              <a:rPr lang="en-US" sz="2800" b="1" dirty="0" err="1"/>
              <a:t>baca</a:t>
            </a:r>
            <a:r>
              <a:rPr lang="en-US" sz="2800" b="1" dirty="0"/>
              <a:t> </a:t>
            </a:r>
            <a:r>
              <a:rPr lang="en-US" sz="2800" b="1" dirty="0" err="1"/>
              <a:t>tata</a:t>
            </a:r>
            <a:r>
              <a:rPr lang="en-US" sz="2800" b="1" dirty="0"/>
              <a:t> </a:t>
            </a:r>
            <a:r>
              <a:rPr lang="en-US" sz="2800" b="1" dirty="0" err="1"/>
              <a:t>tertib</a:t>
            </a:r>
            <a:r>
              <a:rPr lang="en-US" sz="2800" b="1" dirty="0"/>
              <a:t> </a:t>
            </a:r>
            <a:r>
              <a:rPr lang="en-US" sz="2800" b="1" dirty="0" err="1"/>
              <a:t>pelasksanaan</a:t>
            </a:r>
            <a:r>
              <a:rPr lang="en-US" sz="2800" b="1" dirty="0"/>
              <a:t> UO</a:t>
            </a:r>
            <a:endParaRPr lang="id-ID" sz="2800" b="1" dirty="0"/>
          </a:p>
        </p:txBody>
      </p:sp>
    </p:spTree>
    <p:extLst>
      <p:ext uri="{BB962C8B-B14F-4D97-AF65-F5344CB8AC3E}">
        <p14:creationId xmlns:p14="http://schemas.microsoft.com/office/powerpoint/2010/main" val="541641127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FCC330-3D59-B13D-1449-B7F17565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43" y="1834462"/>
            <a:ext cx="12498914" cy="678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D418B2E-2902-DD42-4CD5-783470CDAC0E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Tampilan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butir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Soal</a:t>
            </a:r>
            <a:r>
              <a:rPr lang="en-US" sz="3600" b="1" dirty="0">
                <a:solidFill>
                  <a:schemeClr val="bg1"/>
                </a:solidFill>
              </a:rPr>
              <a:t> UO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B5FF13-9C9F-8350-22DE-15996E1E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9" t="14104" r="57752" b="67158"/>
          <a:stretch/>
        </p:blipFill>
        <p:spPr bwMode="auto">
          <a:xfrm>
            <a:off x="3334048" y="3004592"/>
            <a:ext cx="2520280" cy="86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D2BF2D6-73E9-5450-0CD4-2154F1CC318A}"/>
              </a:ext>
            </a:extLst>
          </p:cNvPr>
          <p:cNvSpPr/>
          <p:nvPr/>
        </p:nvSpPr>
        <p:spPr>
          <a:xfrm>
            <a:off x="3334048" y="2572544"/>
            <a:ext cx="2520280" cy="432048"/>
          </a:xfrm>
          <a:prstGeom prst="triangl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ular Callout 5"/>
          <p:cNvSpPr/>
          <p:nvPr/>
        </p:nvSpPr>
        <p:spPr>
          <a:xfrm>
            <a:off x="3550072" y="8123386"/>
            <a:ext cx="8856984" cy="612775"/>
          </a:xfrm>
          <a:prstGeom prst="wedgeRectCallout">
            <a:avLst>
              <a:gd name="adj1" fmla="val -81600"/>
              <a:gd name="adj2" fmla="val -57281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/>
              <a:t>Peserta</a:t>
            </a:r>
            <a:r>
              <a:rPr lang="en-US" sz="2800" b="1" dirty="0"/>
              <a:t> </a:t>
            </a:r>
            <a:r>
              <a:rPr lang="en-US" sz="2800" b="1" dirty="0" err="1"/>
              <a:t>boleh</a:t>
            </a:r>
            <a:r>
              <a:rPr lang="en-US" sz="2800" b="1" dirty="0"/>
              <a:t> </a:t>
            </a:r>
            <a:r>
              <a:rPr lang="en-US" sz="2800" b="1" dirty="0" err="1"/>
              <a:t>memilih</a:t>
            </a:r>
            <a:r>
              <a:rPr lang="en-US" sz="2800" b="1" dirty="0"/>
              <a:t> </a:t>
            </a:r>
            <a:r>
              <a:rPr lang="en-US" sz="2800" b="1" dirty="0" err="1"/>
              <a:t>butir</a:t>
            </a:r>
            <a:r>
              <a:rPr lang="en-US" sz="2800" b="1" dirty="0"/>
              <a:t> </a:t>
            </a:r>
            <a:r>
              <a:rPr lang="en-US" sz="2800" b="1" dirty="0" err="1"/>
              <a:t>soal</a:t>
            </a:r>
            <a:r>
              <a:rPr lang="en-US" sz="2800" b="1" dirty="0"/>
              <a:t> yang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dikerjakan</a:t>
            </a:r>
            <a:endParaRPr lang="id-ID" sz="2800" b="1" dirty="0"/>
          </a:p>
        </p:txBody>
      </p:sp>
    </p:spTree>
    <p:extLst>
      <p:ext uri="{BB962C8B-B14F-4D97-AF65-F5344CB8AC3E}">
        <p14:creationId xmlns:p14="http://schemas.microsoft.com/office/powerpoint/2010/main" val="259750358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DC09BF-C25D-510C-4075-1DDC0E1875FE}"/>
              </a:ext>
            </a:extLst>
          </p:cNvPr>
          <p:cNvGrpSpPr/>
          <p:nvPr/>
        </p:nvGrpSpPr>
        <p:grpSpPr>
          <a:xfrm>
            <a:off x="286441" y="2356520"/>
            <a:ext cx="12431918" cy="5616624"/>
            <a:chOff x="310873" y="2428528"/>
            <a:chExt cx="12431918" cy="561662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647DAB2-0B3F-1CD3-65B4-01E550528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73" y="2428528"/>
              <a:ext cx="12431918" cy="5616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1419028-5403-9721-E3DA-9477011C4E46}"/>
                </a:ext>
              </a:extLst>
            </p:cNvPr>
            <p:cNvSpPr txBox="1"/>
            <p:nvPr/>
          </p:nvSpPr>
          <p:spPr>
            <a:xfrm>
              <a:off x="4366592" y="3436640"/>
              <a:ext cx="1440160" cy="1015663"/>
            </a:xfrm>
            <a:prstGeom prst="rect">
              <a:avLst/>
            </a:prstGeom>
            <a:solidFill>
              <a:srgbClr val="E3F2FD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0" b="1" dirty="0">
                  <a:solidFill>
                    <a:srgbClr val="BF370D"/>
                  </a:solidFill>
                </a:rPr>
                <a:t>45</a:t>
              </a:r>
              <a:endParaRPr lang="en-ID" sz="6000" b="1" dirty="0">
                <a:solidFill>
                  <a:srgbClr val="BF370D"/>
                </a:solidFill>
              </a:endParaRPr>
            </a:p>
          </p:txBody>
        </p:sp>
      </p:grpSp>
      <p:sp>
        <p:nvSpPr>
          <p:cNvPr id="4" name="Title 5">
            <a:extLst>
              <a:ext uri="{FF2B5EF4-FFF2-40B4-BE49-F238E27FC236}">
                <a16:creationId xmlns:a16="http://schemas.microsoft.com/office/drawing/2014/main" id="{8F600A6B-6FB8-3967-ED70-300AD66FE6E5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>
                <a:solidFill>
                  <a:schemeClr val="bg1"/>
                </a:solidFill>
              </a:rPr>
              <a:t>Halaman Hasil SUO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1101800" y="8674868"/>
            <a:ext cx="6120680" cy="612775"/>
          </a:xfrm>
          <a:prstGeom prst="wedgeRectCallout">
            <a:avLst>
              <a:gd name="adj1" fmla="val 18841"/>
              <a:gd name="adj2" fmla="val -78019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/>
              <a:t>Jumah</a:t>
            </a:r>
            <a:r>
              <a:rPr lang="en-US" sz="2800" b="1" dirty="0"/>
              <a:t> </a:t>
            </a:r>
            <a:r>
              <a:rPr lang="en-US" sz="2800" b="1" dirty="0" err="1"/>
              <a:t>jawaban</a:t>
            </a:r>
            <a:r>
              <a:rPr lang="en-US" sz="2800" b="1" dirty="0"/>
              <a:t> </a:t>
            </a:r>
            <a:r>
              <a:rPr lang="en-US" sz="2800" b="1" dirty="0" err="1"/>
              <a:t>benar</a:t>
            </a:r>
            <a:r>
              <a:rPr lang="en-US" sz="2800" b="1" dirty="0"/>
              <a:t> </a:t>
            </a:r>
            <a:r>
              <a:rPr lang="en-US" sz="2800" b="1" dirty="0" err="1"/>
              <a:t>dari</a:t>
            </a:r>
            <a:r>
              <a:rPr lang="en-US" sz="2800" b="1" dirty="0"/>
              <a:t> </a:t>
            </a:r>
            <a:r>
              <a:rPr lang="en-US" sz="2800" b="1" dirty="0" err="1"/>
              <a:t>jumlah</a:t>
            </a:r>
            <a:r>
              <a:rPr lang="en-US" sz="2800" b="1" dirty="0"/>
              <a:t> </a:t>
            </a:r>
            <a:r>
              <a:rPr lang="en-US" sz="2800" b="1" dirty="0" err="1"/>
              <a:t>soal</a:t>
            </a:r>
            <a:endParaRPr lang="id-ID" sz="2800" b="1" dirty="0"/>
          </a:p>
        </p:txBody>
      </p:sp>
    </p:spTree>
    <p:extLst>
      <p:ext uri="{BB962C8B-B14F-4D97-AF65-F5344CB8AC3E}">
        <p14:creationId xmlns:p14="http://schemas.microsoft.com/office/powerpoint/2010/main" val="3500577611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ign with white text">
            <a:extLst>
              <a:ext uri="{FF2B5EF4-FFF2-40B4-BE49-F238E27FC236}">
                <a16:creationId xmlns:a16="http://schemas.microsoft.com/office/drawing/2014/main" id="{F4ACBCCA-4953-266B-EEAE-1DA15CEAB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" name="Picture 6" descr="Logo UT | Universitas Terbuka">
            <a:extLst>
              <a:ext uri="{FF2B5EF4-FFF2-40B4-BE49-F238E27FC236}">
                <a16:creationId xmlns:a16="http://schemas.microsoft.com/office/drawing/2014/main" id="{AD81E434-5395-15CC-EC72-D991D80C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928" y="268288"/>
            <a:ext cx="1507434" cy="11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0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B4601657-AD2E-BE19-7821-1CC268166B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2" y="2356520"/>
            <a:ext cx="7767077" cy="43689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Ujian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i="1" dirty="0">
                <a:solidFill>
                  <a:schemeClr val="bg1"/>
                </a:solidFill>
              </a:rPr>
              <a:t>Online </a:t>
            </a:r>
            <a:r>
              <a:rPr lang="en-US" sz="3600" b="1" dirty="0">
                <a:solidFill>
                  <a:schemeClr val="bg1"/>
                </a:solidFill>
              </a:rPr>
              <a:t>(UO)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1D3D6-DA61-4C30-4ABC-17FB7C16BCE5}"/>
              </a:ext>
            </a:extLst>
          </p:cNvPr>
          <p:cNvSpPr txBox="1"/>
          <p:nvPr/>
        </p:nvSpPr>
        <p:spPr>
          <a:xfrm>
            <a:off x="4486176" y="2690159"/>
            <a:ext cx="79208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D" altLang="en-US" sz="3200" b="1" dirty="0"/>
              <a:t>UO </a:t>
            </a:r>
            <a:r>
              <a:rPr lang="en-ID" altLang="en-US" sz="3200" b="1" dirty="0" err="1"/>
              <a:t>adalah</a:t>
            </a:r>
            <a:r>
              <a:rPr lang="en-ID" altLang="en-US" sz="3200" b="1" dirty="0"/>
              <a:t> salah </a:t>
            </a:r>
            <a:r>
              <a:rPr lang="en-ID" altLang="en-US" sz="3200" b="1" dirty="0" err="1"/>
              <a:t>satu</a:t>
            </a:r>
            <a:r>
              <a:rPr lang="en-ID" altLang="en-US" sz="3200" b="1" dirty="0"/>
              <a:t> </a:t>
            </a:r>
            <a:r>
              <a:rPr lang="en-ID" altLang="en-US" sz="3200" b="1" dirty="0" err="1"/>
              <a:t>bentuk</a:t>
            </a:r>
            <a:r>
              <a:rPr lang="en-ID" altLang="en-US" sz="3200" b="1" dirty="0"/>
              <a:t> </a:t>
            </a:r>
            <a:r>
              <a:rPr lang="en-ID" altLang="en-US" sz="3200" b="1" dirty="0" err="1"/>
              <a:t>layanan</a:t>
            </a:r>
            <a:r>
              <a:rPr lang="en-ID" altLang="en-US" sz="3200" b="1" dirty="0"/>
              <a:t> </a:t>
            </a:r>
            <a:r>
              <a:rPr lang="en-ID" altLang="en-US" sz="3200" b="1" dirty="0" err="1"/>
              <a:t>ujian</a:t>
            </a:r>
            <a:r>
              <a:rPr lang="en-ID" altLang="en-US" sz="3200" b="1" dirty="0"/>
              <a:t> yang </a:t>
            </a:r>
            <a:r>
              <a:rPr lang="en-ID" altLang="en-US" sz="3200" b="1" dirty="0" err="1"/>
              <a:t>dilakukan</a:t>
            </a:r>
            <a:r>
              <a:rPr lang="en-ID" altLang="en-US" sz="3200" b="1" dirty="0"/>
              <a:t> </a:t>
            </a:r>
            <a:r>
              <a:rPr lang="en-ID" altLang="en-US" sz="3200" b="1" dirty="0" err="1"/>
              <a:t>secara</a:t>
            </a:r>
            <a:r>
              <a:rPr lang="en-ID" altLang="en-US" sz="3200" b="1" dirty="0"/>
              <a:t> </a:t>
            </a:r>
            <a:r>
              <a:rPr lang="en-ID" altLang="en-US" sz="3200" b="1" i="1" dirty="0"/>
              <a:t>online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D" altLang="en-US" sz="3200" b="1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UO </a:t>
            </a:r>
            <a:r>
              <a:rPr lang="id-ID" sz="3200" b="1" dirty="0"/>
              <a:t>dilaksanakan secara real-</a:t>
            </a:r>
            <a:r>
              <a:rPr lang="id-ID" sz="3200" b="1" dirty="0" err="1"/>
              <a:t>time</a:t>
            </a:r>
            <a:r>
              <a:rPr lang="id-ID" sz="3200" b="1" dirty="0"/>
              <a:t> (langsung) melalui komputer/laptop/PC yang terhubung </a:t>
            </a:r>
            <a:r>
              <a:rPr lang="en-US" sz="3200" b="1" dirty="0" err="1"/>
              <a:t>ke</a:t>
            </a:r>
            <a:r>
              <a:rPr lang="en-US" sz="3200" b="1" dirty="0"/>
              <a:t> server UT </a:t>
            </a:r>
            <a:r>
              <a:rPr lang="en-US" sz="3200" b="1" dirty="0" err="1"/>
              <a:t>melalui</a:t>
            </a:r>
            <a:r>
              <a:rPr lang="en-US" sz="3200" b="1" dirty="0"/>
              <a:t> </a:t>
            </a:r>
            <a:r>
              <a:rPr lang="en-US" sz="3200" b="1" dirty="0" err="1"/>
              <a:t>jaringan</a:t>
            </a:r>
            <a:r>
              <a:rPr lang="en-US" sz="3200" b="1" dirty="0"/>
              <a:t> </a:t>
            </a:r>
            <a:r>
              <a:rPr lang="id-ID" sz="3200" b="1" dirty="0"/>
              <a:t>internet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8067157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Tujuan</a:t>
            </a:r>
            <a:r>
              <a:rPr lang="en-US" sz="3600" b="1" dirty="0">
                <a:solidFill>
                  <a:schemeClr val="bg1"/>
                </a:solidFill>
              </a:rPr>
              <a:t> UO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7C59B43-5C73-4F2D-872A-516DB368F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455647"/>
              </p:ext>
            </p:extLst>
          </p:nvPr>
        </p:nvGraphicFramePr>
        <p:xfrm>
          <a:off x="453728" y="1492424"/>
          <a:ext cx="11745947" cy="7704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6154853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6226E8-C1D3-492C-AA9C-1D7560546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96226E8-C1D3-492C-AA9C-1D7560546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B42ED1-F881-4F45-884C-0D30FAB60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E0B42ED1-F881-4F45-884C-0D30FAB605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8AD300-57AF-47CB-96B1-99393B827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BD8AD300-57AF-47CB-96B1-99393B827F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CEB980-B66E-4D69-9DA6-A2B27ABF6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ACEB980-B66E-4D69-9DA6-A2B27ABF64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F67FCE-A9F4-400F-A6E5-B36252477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38F67FCE-A9F4-400F-A6E5-B36252477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Manfaat</a:t>
            </a:r>
            <a:r>
              <a:rPr lang="en-US" sz="3600" b="1" dirty="0">
                <a:solidFill>
                  <a:schemeClr val="bg1"/>
                </a:solidFill>
              </a:rPr>
              <a:t> UO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20E9EFB-A628-EAA5-FD95-C2ED5C350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85986"/>
              </p:ext>
            </p:extLst>
          </p:nvPr>
        </p:nvGraphicFramePr>
        <p:xfrm>
          <a:off x="1389832" y="2860576"/>
          <a:ext cx="5055014" cy="6474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5014">
                  <a:extLst>
                    <a:ext uri="{9D8B030D-6E8A-4147-A177-3AD203B41FA5}">
                      <a16:colId xmlns:a16="http://schemas.microsoft.com/office/drawing/2014/main" val="57150188"/>
                    </a:ext>
                  </a:extLst>
                </a:gridCol>
              </a:tblGrid>
              <a:tr h="149562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n-lt"/>
                        </a:rPr>
                        <a:t>Universitas Terbuka</a:t>
                      </a:r>
                      <a:endParaRPr lang="en-ID" sz="3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717887"/>
                  </a:ext>
                </a:extLst>
              </a:tr>
              <a:tr h="4979273">
                <a:tc>
                  <a:txBody>
                    <a:bodyPr/>
                    <a:lstStyle/>
                    <a:p>
                      <a:pPr marL="514350" lvl="0" indent="-514350">
                        <a:buFont typeface="+mj-lt"/>
                        <a:buAutoNum type="alphaLcPeriod"/>
                      </a:pP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Hemat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sumber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daya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:</a:t>
                      </a:r>
                      <a:endParaRPr lang="en-US" sz="2800" b="1" dirty="0">
                        <a:latin typeface="+mn-lt"/>
                      </a:endParaRPr>
                    </a:p>
                    <a:p>
                      <a:pPr marL="1119949" lvl="1" indent="-514350">
                        <a:buFont typeface="Arial" panose="020B0604020202020204" pitchFamily="34" charset="0"/>
                        <a:buChar char="•"/>
                      </a:pP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kertas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, SDM, dan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waktu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endParaRPr lang="en-US" sz="2800" b="1" dirty="0">
                        <a:latin typeface="+mn-lt"/>
                      </a:endParaRPr>
                    </a:p>
                    <a:p>
                      <a:pPr marL="514350" lvl="0" indent="-514350">
                        <a:buFont typeface="+mj-lt"/>
                        <a:buAutoNum type="alphaLcPeriod"/>
                      </a:pP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Distribusi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naskah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ujian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efektif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:</a:t>
                      </a:r>
                      <a:endParaRPr lang="en-US" sz="2800" b="1" dirty="0">
                        <a:latin typeface="+mn-lt"/>
                      </a:endParaRPr>
                    </a:p>
                    <a:p>
                      <a:pPr marL="1119949" lvl="1" indent="-514350">
                        <a:buFont typeface="Arial" panose="020B0604020202020204" pitchFamily="34" charset="0"/>
                        <a:buChar char="•"/>
                      </a:pP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dilakukan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secara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i="1" dirty="0">
                          <a:latin typeface="+mn-lt"/>
                          <a:cs typeface="Calibri" panose="020F0502020204030204" pitchFamily="34" charset="0"/>
                        </a:rPr>
                        <a:t>online</a:t>
                      </a:r>
                      <a:endParaRPr lang="en-US" sz="2800" b="1" dirty="0">
                        <a:latin typeface="+mn-lt"/>
                      </a:endParaRPr>
                    </a:p>
                    <a:p>
                      <a:pPr marL="514350" lvl="0" indent="-514350">
                        <a:buFont typeface="+mj-lt"/>
                        <a:buAutoNum type="alphaLcPeriod"/>
                      </a:pP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Proses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pengelolaan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hasil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ujian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tersistem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dirty="0" err="1">
                          <a:latin typeface="+mn-lt"/>
                          <a:cs typeface="Calibri" panose="020F0502020204030204" pitchFamily="34" charset="0"/>
                        </a:rPr>
                        <a:t>secara</a:t>
                      </a:r>
                      <a:r>
                        <a:rPr lang="en-ID" altLang="en-US" sz="280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altLang="en-US" sz="2800" i="1" dirty="0">
                          <a:latin typeface="+mn-lt"/>
                          <a:cs typeface="Calibri" panose="020F0502020204030204" pitchFamily="34" charset="0"/>
                        </a:rPr>
                        <a:t>online</a:t>
                      </a:r>
                      <a:endParaRPr lang="en-US" sz="2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4069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A5B6D5-94B5-CC80-65AE-202B51B61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78653"/>
              </p:ext>
            </p:extLst>
          </p:nvPr>
        </p:nvGraphicFramePr>
        <p:xfrm>
          <a:off x="7006456" y="2860576"/>
          <a:ext cx="5055014" cy="64749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55014">
                  <a:extLst>
                    <a:ext uri="{9D8B030D-6E8A-4147-A177-3AD203B41FA5}">
                      <a16:colId xmlns:a16="http://schemas.microsoft.com/office/drawing/2014/main" val="57150188"/>
                    </a:ext>
                  </a:extLst>
                </a:gridCol>
              </a:tblGrid>
              <a:tr h="131876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/>
                        <a:t>Mahasiswa</a:t>
                      </a:r>
                      <a:endParaRPr lang="en-ID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717887"/>
                  </a:ext>
                </a:extLst>
              </a:tr>
              <a:tr h="4390453">
                <a:tc>
                  <a:txBody>
                    <a:bodyPr/>
                    <a:lstStyle/>
                    <a:p>
                      <a:pPr marL="457200" lvl="0" indent="-457200">
                        <a:buFont typeface="+mj-lt"/>
                        <a:buAutoNum type="alphaLcPeriod"/>
                      </a:pPr>
                      <a:r>
                        <a:rPr lang="en-ID" altLang="en-US" sz="2800" b="0" dirty="0" err="1"/>
                        <a:t>Bebas</a:t>
                      </a:r>
                      <a:r>
                        <a:rPr lang="en-ID" altLang="en-US" sz="2800" b="0" dirty="0"/>
                        <a:t> </a:t>
                      </a:r>
                      <a:r>
                        <a:rPr lang="en-ID" altLang="en-US" sz="2800" b="0" dirty="0" err="1"/>
                        <a:t>mengatur</a:t>
                      </a:r>
                      <a:r>
                        <a:rPr lang="en-ID" altLang="en-US" sz="2800" b="0" dirty="0"/>
                        <a:t> </a:t>
                      </a:r>
                      <a:r>
                        <a:rPr lang="en-ID" altLang="en-US" sz="2800" b="0" dirty="0" err="1"/>
                        <a:t>waktu</a:t>
                      </a:r>
                      <a:r>
                        <a:rPr lang="en-ID" altLang="en-US" sz="2800" b="0" dirty="0"/>
                        <a:t> </a:t>
                      </a:r>
                      <a:r>
                        <a:rPr lang="en-ID" altLang="en-US" sz="2800" b="0" dirty="0" err="1"/>
                        <a:t>ujian</a:t>
                      </a:r>
                      <a:r>
                        <a:rPr lang="en-ID" altLang="en-US" sz="2800" b="0" dirty="0"/>
                        <a:t> </a:t>
                      </a:r>
                      <a:r>
                        <a:rPr lang="en-ID" altLang="en-US" sz="2800" b="0" dirty="0" err="1"/>
                        <a:t>sesuai</a:t>
                      </a:r>
                      <a:r>
                        <a:rPr lang="en-ID" altLang="en-US" sz="2800" b="0" dirty="0"/>
                        <a:t> </a:t>
                      </a:r>
                      <a:r>
                        <a:rPr lang="en-ID" altLang="en-US" sz="2800" b="0" dirty="0" err="1"/>
                        <a:t>rentang</a:t>
                      </a:r>
                      <a:r>
                        <a:rPr lang="en-ID" altLang="en-US" sz="2800" b="0" dirty="0"/>
                        <a:t> </a:t>
                      </a:r>
                      <a:r>
                        <a:rPr lang="en-ID" altLang="en-US" sz="2800" b="0" dirty="0" err="1"/>
                        <a:t>waktu</a:t>
                      </a:r>
                      <a:r>
                        <a:rPr lang="en-ID" altLang="en-US" sz="2800" b="0" dirty="0"/>
                        <a:t> dan </a:t>
                      </a:r>
                      <a:r>
                        <a:rPr lang="en-ID" altLang="en-US" sz="2800" b="0" dirty="0" err="1"/>
                        <a:t>lokasi</a:t>
                      </a:r>
                      <a:r>
                        <a:rPr lang="en-ID" altLang="en-US" sz="2800" b="0" dirty="0"/>
                        <a:t> </a:t>
                      </a:r>
                      <a:r>
                        <a:rPr lang="en-ID" altLang="en-US" sz="2800" b="0" dirty="0" err="1"/>
                        <a:t>ujian</a:t>
                      </a:r>
                      <a:r>
                        <a:rPr lang="en-ID" altLang="en-US" sz="2800" b="0" dirty="0"/>
                        <a:t> yang </a:t>
                      </a:r>
                      <a:r>
                        <a:rPr lang="en-ID" altLang="en-US" sz="2800" b="0" dirty="0" err="1"/>
                        <a:t>sudah</a:t>
                      </a:r>
                      <a:r>
                        <a:rPr lang="en-ID" altLang="en-US" sz="2800" b="0" dirty="0"/>
                        <a:t> </a:t>
                      </a:r>
                      <a:r>
                        <a:rPr lang="en-ID" altLang="en-US" sz="2800" b="0" dirty="0" err="1"/>
                        <a:t>ditetapkan</a:t>
                      </a:r>
                      <a:endParaRPr lang="en-US" sz="2800" b="0" dirty="0"/>
                    </a:p>
                    <a:p>
                      <a:pPr marL="457200" lvl="0" indent="-457200">
                        <a:buFont typeface="+mj-lt"/>
                        <a:buAutoNum type="alphaLcPeriod"/>
                      </a:pPr>
                      <a:r>
                        <a:rPr lang="en-US" sz="2800" b="0" dirty="0" err="1"/>
                        <a:t>Naskah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soal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ujian</a:t>
                      </a:r>
                      <a:r>
                        <a:rPr lang="en-US" sz="2800" b="0" dirty="0"/>
                        <a:t> online</a:t>
                      </a:r>
                    </a:p>
                    <a:p>
                      <a:pPr marL="457200" lvl="0" indent="-457200">
                        <a:buFont typeface="+mj-lt"/>
                        <a:buAutoNum type="alphaLcPeriod"/>
                      </a:pPr>
                      <a:r>
                        <a:rPr lang="en-US" sz="2800" b="0" dirty="0"/>
                        <a:t>Hasil </a:t>
                      </a:r>
                      <a:r>
                        <a:rPr lang="en-US" sz="2800" b="0" dirty="0" err="1"/>
                        <a:t>ujian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langsung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diperoleh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jumlah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jawaban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benar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dari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jumlah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soal</a:t>
                      </a:r>
                      <a:r>
                        <a:rPr lang="en-US" sz="2800" b="0" dirty="0"/>
                        <a:t> yang </a:t>
                      </a:r>
                      <a:r>
                        <a:rPr lang="en-US" sz="2800" b="0" dirty="0" err="1"/>
                        <a:t>diujikan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Untuk</a:t>
                      </a:r>
                      <a:r>
                        <a:rPr lang="en-US" sz="2800" b="0" dirty="0"/>
                        <a:t> UO </a:t>
                      </a:r>
                      <a:r>
                        <a:rPr lang="en-US" sz="2800" b="0" dirty="0" err="1"/>
                        <a:t>tipe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tes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pilihan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ganda</a:t>
                      </a:r>
                      <a:endParaRPr lang="en-US" sz="2800" b="0" dirty="0"/>
                    </a:p>
                    <a:p>
                      <a:pPr marL="457200" lvl="0" indent="-457200">
                        <a:buFont typeface="+mj-lt"/>
                        <a:buAutoNum type="alphaLcPeriod"/>
                      </a:pPr>
                      <a:r>
                        <a:rPr lang="en-US" sz="2800" b="0" dirty="0" err="1"/>
                        <a:t>Hemat</a:t>
                      </a:r>
                      <a:r>
                        <a:rPr lang="en-US" sz="2800" b="0" dirty="0"/>
                        <a:t> </a:t>
                      </a:r>
                      <a:r>
                        <a:rPr lang="en-US" sz="2800" b="0" dirty="0" err="1"/>
                        <a:t>waktu</a:t>
                      </a:r>
                      <a:r>
                        <a:rPr lang="en-US" sz="2800" b="0" dirty="0"/>
                        <a:t> dan </a:t>
                      </a:r>
                      <a:r>
                        <a:rPr lang="en-US" sz="2800" b="0" dirty="0" err="1"/>
                        <a:t>tempat</a:t>
                      </a:r>
                      <a:r>
                        <a:rPr lang="en-US" sz="2800" b="0" dirty="0"/>
                        <a:t> </a:t>
                      </a:r>
                    </a:p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406904"/>
                  </a:ext>
                </a:extLst>
              </a:tr>
            </a:tbl>
          </a:graphicData>
        </a:graphic>
      </p:graphicFrame>
      <p:pic>
        <p:nvPicPr>
          <p:cNvPr id="10" name="Graphic 9" descr="Graduation cap with solid fill">
            <a:extLst>
              <a:ext uri="{FF2B5EF4-FFF2-40B4-BE49-F238E27FC236}">
                <a16:creationId xmlns:a16="http://schemas.microsoft.com/office/drawing/2014/main" id="{F943BDB0-17B5-FBBB-24C6-8515B3872D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0924" y="1348408"/>
            <a:ext cx="1765932" cy="1765932"/>
          </a:xfrm>
          <a:prstGeom prst="rect">
            <a:avLst/>
          </a:prstGeom>
        </p:spPr>
      </p:pic>
      <p:pic>
        <p:nvPicPr>
          <p:cNvPr id="11" name="Picture 6" descr="Logo UT | Universitas Terbuka">
            <a:extLst>
              <a:ext uri="{FF2B5EF4-FFF2-40B4-BE49-F238E27FC236}">
                <a16:creationId xmlns:a16="http://schemas.microsoft.com/office/drawing/2014/main" id="{7F8A36FF-DA3D-1E7E-0C80-984D837B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00" y="1542140"/>
            <a:ext cx="1769056" cy="133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74327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74917851"/>
              </p:ext>
            </p:extLst>
          </p:nvPr>
        </p:nvGraphicFramePr>
        <p:xfrm>
          <a:off x="453728" y="1564432"/>
          <a:ext cx="12313368" cy="7776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  <a:defRPr/>
            </a:pPr>
            <a:r>
              <a:rPr lang="en-US" sz="3200" b="1" dirty="0" err="1">
                <a:solidFill>
                  <a:schemeClr val="bg1"/>
                </a:solidFill>
                <a:latin typeface="+mn-lt"/>
              </a:rPr>
              <a:t>Skema</a:t>
            </a:r>
            <a:r>
              <a:rPr lang="en-US" sz="32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+mn-lt"/>
              </a:rPr>
              <a:t>layanan</a:t>
            </a:r>
            <a:r>
              <a:rPr lang="en-US" sz="3200" b="1" dirty="0">
                <a:solidFill>
                  <a:schemeClr val="bg1"/>
                </a:solidFill>
                <a:latin typeface="+mn-lt"/>
              </a:rPr>
              <a:t> UO</a:t>
            </a:r>
            <a:endParaRPr lang="id-ID" sz="32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3022695"/>
      </p:ext>
    </p:extLst>
  </p:cSld>
  <p:clrMapOvr>
    <a:masterClrMapping/>
  </p:clrMapOvr>
  <p:transition spd="slow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48A31F-15A3-68E1-AD70-232EB43C3D71}"/>
              </a:ext>
            </a:extLst>
          </p:cNvPr>
          <p:cNvSpPr/>
          <p:nvPr/>
        </p:nvSpPr>
        <p:spPr>
          <a:xfrm>
            <a:off x="0" y="6893023"/>
            <a:ext cx="13004800" cy="29187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C59B43-5C73-4F2D-872A-516DB368F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266503"/>
              </p:ext>
            </p:extLst>
          </p:nvPr>
        </p:nvGraphicFramePr>
        <p:xfrm>
          <a:off x="99694" y="1624319"/>
          <a:ext cx="6762746" cy="8005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5871567" y="-32258"/>
            <a:ext cx="7133232" cy="10146236"/>
            <a:chOff x="5871567" y="-32258"/>
            <a:chExt cx="7133232" cy="101462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85" t="382" r="15910" b="-183"/>
            <a:stretch/>
          </p:blipFill>
          <p:spPr>
            <a:xfrm>
              <a:off x="7272808" y="1"/>
              <a:ext cx="5731991" cy="9753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B64AAD-711B-0A04-C015-2DFF428FF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53" r="26498"/>
            <a:stretch/>
          </p:blipFill>
          <p:spPr>
            <a:xfrm rot="20770212" flipH="1">
              <a:off x="5871567" y="-32258"/>
              <a:ext cx="3142934" cy="10146236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C6EF56A-0183-2E14-E51D-47ABFE446B90}"/>
              </a:ext>
            </a:extLst>
          </p:cNvPr>
          <p:cNvSpPr/>
          <p:nvPr/>
        </p:nvSpPr>
        <p:spPr>
          <a:xfrm>
            <a:off x="2325936" y="515389"/>
            <a:ext cx="10678864" cy="689524"/>
          </a:xfrm>
          <a:prstGeom prst="rect">
            <a:avLst/>
          </a:prstGeom>
          <a:solidFill>
            <a:srgbClr val="31859C"/>
          </a:solidFill>
          <a:ln w="38100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4" y="457200"/>
            <a:ext cx="1048702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>
                <a:solidFill>
                  <a:schemeClr val="bg1"/>
                </a:solidFill>
              </a:rPr>
              <a:t>Skema I: </a:t>
            </a:r>
            <a:r>
              <a:rPr lang="en-US" sz="3600" b="1" dirty="0" err="1">
                <a:solidFill>
                  <a:schemeClr val="bg1"/>
                </a:solidFill>
              </a:rPr>
              <a:t>Ujian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i="1" dirty="0">
                <a:solidFill>
                  <a:schemeClr val="bg1"/>
                </a:solidFill>
              </a:rPr>
              <a:t>Online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Berbasis</a:t>
            </a:r>
            <a:r>
              <a:rPr lang="en-US" sz="3600" b="1" dirty="0">
                <a:solidFill>
                  <a:schemeClr val="bg1"/>
                </a:solidFill>
              </a:rPr>
              <a:t> Web (UOBW)</a:t>
            </a:r>
          </a:p>
        </p:txBody>
      </p:sp>
    </p:spTree>
    <p:extLst>
      <p:ext uri="{BB962C8B-B14F-4D97-AF65-F5344CB8AC3E}">
        <p14:creationId xmlns:p14="http://schemas.microsoft.com/office/powerpoint/2010/main" val="2195164415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200" b="1" dirty="0" err="1">
                <a:solidFill>
                  <a:schemeClr val="bg1"/>
                </a:solidFill>
              </a:rPr>
              <a:t>Skema</a:t>
            </a:r>
            <a:r>
              <a:rPr lang="en-US" sz="3200" b="1" dirty="0">
                <a:solidFill>
                  <a:schemeClr val="bg1"/>
                </a:solidFill>
              </a:rPr>
              <a:t> II: </a:t>
            </a:r>
            <a:r>
              <a:rPr lang="en-US" sz="3200" b="1" dirty="0" err="1">
                <a:solidFill>
                  <a:schemeClr val="bg1"/>
                </a:solidFill>
              </a:rPr>
              <a:t>Ujian</a:t>
            </a:r>
            <a:r>
              <a:rPr lang="en-US" sz="3200" b="1" dirty="0">
                <a:solidFill>
                  <a:schemeClr val="bg1"/>
                </a:solidFill>
              </a:rPr>
              <a:t> Semi </a:t>
            </a:r>
            <a:r>
              <a:rPr lang="en-US" sz="3200" b="1" i="1" dirty="0">
                <a:solidFill>
                  <a:schemeClr val="bg1"/>
                </a:solidFill>
              </a:rPr>
              <a:t>Online</a:t>
            </a:r>
            <a:r>
              <a:rPr lang="en-US" sz="3200" b="1" dirty="0">
                <a:solidFill>
                  <a:schemeClr val="bg1"/>
                </a:solidFill>
              </a:rPr>
              <a:t> Proctoring (USOP)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C59B43-5C73-4F2D-872A-516DB368F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3523508"/>
              </p:ext>
            </p:extLst>
          </p:nvPr>
        </p:nvGraphicFramePr>
        <p:xfrm>
          <a:off x="27686" y="1208779"/>
          <a:ext cx="6762746" cy="8005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367FC0-6481-A913-E608-A475F7EBED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057" r="-1"/>
          <a:stretch/>
        </p:blipFill>
        <p:spPr>
          <a:xfrm>
            <a:off x="8973885" y="4313280"/>
            <a:ext cx="3934859" cy="44895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0E18A5-7242-9446-D817-2B1DB94C88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" r="43989"/>
          <a:stretch/>
        </p:blipFill>
        <p:spPr>
          <a:xfrm>
            <a:off x="7006456" y="2068488"/>
            <a:ext cx="3934859" cy="448958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5868743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Pelaksanan</a:t>
            </a:r>
            <a:r>
              <a:rPr lang="en-US" sz="3600" b="1" dirty="0">
                <a:solidFill>
                  <a:schemeClr val="bg1"/>
                </a:solidFill>
              </a:rPr>
              <a:t> UO</a:t>
            </a:r>
            <a:r>
              <a:rPr lang="en-US" sz="2000" b="1" i="1" dirty="0">
                <a:solidFill>
                  <a:schemeClr val="bg1"/>
                </a:solidFill>
              </a:rPr>
              <a:t>(1)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7C59B43-5C73-4F2D-872A-516DB368F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841027"/>
              </p:ext>
            </p:extLst>
          </p:nvPr>
        </p:nvGraphicFramePr>
        <p:xfrm>
          <a:off x="521414" y="1636440"/>
          <a:ext cx="11961971" cy="7128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78811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7C59B43-5C73-4F2D-872A-516DB368F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102107"/>
              </p:ext>
            </p:extLst>
          </p:nvPr>
        </p:nvGraphicFramePr>
        <p:xfrm>
          <a:off x="3334048" y="1564432"/>
          <a:ext cx="9077329" cy="72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5">
            <a:extLst>
              <a:ext uri="{FF2B5EF4-FFF2-40B4-BE49-F238E27FC236}">
                <a16:creationId xmlns:a16="http://schemas.microsoft.com/office/drawing/2014/main" id="{1DCB8E72-FD25-49AA-9B63-DD481E4C6613}"/>
              </a:ext>
            </a:extLst>
          </p:cNvPr>
          <p:cNvSpPr txBox="1">
            <a:spLocks/>
          </p:cNvSpPr>
          <p:nvPr/>
        </p:nvSpPr>
        <p:spPr bwMode="auto">
          <a:xfrm>
            <a:off x="2517775" y="457200"/>
            <a:ext cx="104648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 marL="446088" indent="-44608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4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82663" indent="-3762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3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511300" indent="-3000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</a:tabLst>
              <a:defRPr sz="3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2117725" indent="-3000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722563" indent="-3000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31797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6369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40941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551363" indent="-3000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08038" algn="l"/>
              </a:tabLst>
              <a:defRPr sz="26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r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Pelaksanan</a:t>
            </a:r>
            <a:r>
              <a:rPr lang="en-US" sz="3600" b="1" dirty="0">
                <a:solidFill>
                  <a:schemeClr val="bg1"/>
                </a:solidFill>
              </a:rPr>
              <a:t> UO</a:t>
            </a:r>
            <a:r>
              <a:rPr lang="en-US" sz="2000" b="1" i="1" dirty="0">
                <a:solidFill>
                  <a:schemeClr val="bg1"/>
                </a:solidFill>
              </a:rPr>
              <a:t>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432" y="1924472"/>
            <a:ext cx="4891826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16965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11614</TotalTime>
  <Pages>0</Pages>
  <Words>694</Words>
  <Characters>0</Characters>
  <Application>Microsoft Office PowerPoint</Application>
  <PresentationFormat>Custom</PresentationFormat>
  <Lines>0</Lines>
  <Paragraphs>114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</dc:creator>
  <cp:lastModifiedBy>Pepi Rospina Pertiwi , S.P., M.Si</cp:lastModifiedBy>
  <cp:revision>725</cp:revision>
  <cp:lastPrinted>2020-11-11T02:13:06Z</cp:lastPrinted>
  <dcterms:modified xsi:type="dcterms:W3CDTF">2022-08-19T08:30:38Z</dcterms:modified>
</cp:coreProperties>
</file>